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8" r:id="rId2"/>
    <p:sldId id="281" r:id="rId3"/>
    <p:sldId id="291" r:id="rId4"/>
    <p:sldId id="284" r:id="rId5"/>
    <p:sldId id="297" r:id="rId6"/>
    <p:sldId id="294" r:id="rId7"/>
    <p:sldId id="293" r:id="rId8"/>
    <p:sldId id="295" r:id="rId9"/>
    <p:sldId id="298" r:id="rId10"/>
    <p:sldId id="290" r:id="rId11"/>
  </p:sldIdLst>
  <p:sldSz cx="12192000" cy="6858000"/>
  <p:notesSz cx="6735763" cy="98663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98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Evaluación</a:t>
            </a:r>
            <a:r>
              <a:rPr lang="es-ES" baseline="0"/>
              <a:t> FIS</a:t>
            </a:r>
            <a:endParaRPr lang="es-E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Evaluador técnico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Hoja1!$A$2:$A$3</c:f>
              <c:strCache>
                <c:ptCount val="2"/>
                <c:pt idx="0">
                  <c:v>EQUIPO</c:v>
                </c:pt>
                <c:pt idx="1">
                  <c:v>PROYECTO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72-46FF-953F-3F05203A240C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Evaluador estratégico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Hoja1!$A$2:$A$3</c:f>
              <c:strCache>
                <c:ptCount val="2"/>
                <c:pt idx="0">
                  <c:v>EQUIPO</c:v>
                </c:pt>
                <c:pt idx="1">
                  <c:v>PROYECTO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10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72-46FF-953F-3F05203A24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00358127"/>
        <c:axId val="1400357711"/>
      </c:barChart>
      <c:catAx>
        <c:axId val="14003581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00357711"/>
        <c:crosses val="autoZero"/>
        <c:auto val="1"/>
        <c:lblAlgn val="ctr"/>
        <c:lblOffset val="100"/>
        <c:noMultiLvlLbl val="0"/>
      </c:catAx>
      <c:valAx>
        <c:axId val="14003577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003581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7A45CF-E42D-47B6-876B-33B442752848}" type="doc">
      <dgm:prSet loTypeId="urn:microsoft.com/office/officeart/2005/8/layout/cycle8" loCatId="cycle" qsTypeId="urn:microsoft.com/office/officeart/2005/8/quickstyle/simple1" qsCatId="simple" csTypeId="urn:microsoft.com/office/officeart/2005/8/colors/accent1_4" csCatId="accent1" phldr="1"/>
      <dgm:spPr/>
    </dgm:pt>
    <dgm:pt modelId="{A3815189-8605-49CC-B0EC-1F9E1E70E707}">
      <dgm:prSet phldrT="[Texto]"/>
      <dgm:spPr/>
      <dgm:t>
        <a:bodyPr/>
        <a:lstStyle/>
        <a:p>
          <a:r>
            <a:rPr lang="es-ES" dirty="0"/>
            <a:t>PUBLICACIÓN CONVOCATORIA</a:t>
          </a:r>
        </a:p>
      </dgm:t>
    </dgm:pt>
    <dgm:pt modelId="{B55A5BFA-CB4B-4416-88E6-335D8BD3473B}" type="parTrans" cxnId="{10807CFA-7889-4CD0-9DC9-C17F8171EC5E}">
      <dgm:prSet/>
      <dgm:spPr/>
      <dgm:t>
        <a:bodyPr/>
        <a:lstStyle/>
        <a:p>
          <a:endParaRPr lang="es-ES"/>
        </a:p>
      </dgm:t>
    </dgm:pt>
    <dgm:pt modelId="{2E0A67A7-C979-4A0E-9828-5A0F9276ED4B}" type="sibTrans" cxnId="{10807CFA-7889-4CD0-9DC9-C17F8171EC5E}">
      <dgm:prSet/>
      <dgm:spPr/>
      <dgm:t>
        <a:bodyPr/>
        <a:lstStyle/>
        <a:p>
          <a:endParaRPr lang="es-ES"/>
        </a:p>
      </dgm:t>
    </dgm:pt>
    <dgm:pt modelId="{16D8A7E8-B70E-4725-A383-7A9C49B975BD}">
      <dgm:prSet phldrT="[Texto]"/>
      <dgm:spPr/>
      <dgm:t>
        <a:bodyPr/>
        <a:lstStyle/>
        <a:p>
          <a:r>
            <a:rPr lang="es-ES" dirty="0"/>
            <a:t>PRESENTACIÓN SOLICITUDES</a:t>
          </a:r>
        </a:p>
      </dgm:t>
    </dgm:pt>
    <dgm:pt modelId="{48B72785-D7E0-477D-B77F-271DB12A8440}" type="parTrans" cxnId="{D4A21C99-D046-46C6-9736-A2BAB43352C7}">
      <dgm:prSet/>
      <dgm:spPr/>
      <dgm:t>
        <a:bodyPr/>
        <a:lstStyle/>
        <a:p>
          <a:endParaRPr lang="es-ES"/>
        </a:p>
      </dgm:t>
    </dgm:pt>
    <dgm:pt modelId="{AB0836C1-C24C-4597-BE8F-8E7B14DE51F5}" type="sibTrans" cxnId="{D4A21C99-D046-46C6-9736-A2BAB43352C7}">
      <dgm:prSet/>
      <dgm:spPr/>
      <dgm:t>
        <a:bodyPr/>
        <a:lstStyle/>
        <a:p>
          <a:endParaRPr lang="es-ES"/>
        </a:p>
      </dgm:t>
    </dgm:pt>
    <dgm:pt modelId="{A995CA2E-3DAD-4CD2-B9B0-084F04AB37F7}">
      <dgm:prSet phldrT="[Texto]"/>
      <dgm:spPr/>
      <dgm:t>
        <a:bodyPr/>
        <a:lstStyle/>
        <a:p>
          <a:r>
            <a:rPr lang="es-ES" dirty="0"/>
            <a:t>PUBLICACIÓN LISTADO DE ADMITIDOS</a:t>
          </a:r>
        </a:p>
      </dgm:t>
    </dgm:pt>
    <dgm:pt modelId="{D39A03FC-544C-4ACE-8DC9-DC17F32227BA}" type="parTrans" cxnId="{EF29A7FC-CB84-4094-8F6C-287987771B5F}">
      <dgm:prSet/>
      <dgm:spPr/>
      <dgm:t>
        <a:bodyPr/>
        <a:lstStyle/>
        <a:p>
          <a:endParaRPr lang="es-ES"/>
        </a:p>
      </dgm:t>
    </dgm:pt>
    <dgm:pt modelId="{E704C177-6C85-4FD3-9D3A-4BF5AEA1333C}" type="sibTrans" cxnId="{EF29A7FC-CB84-4094-8F6C-287987771B5F}">
      <dgm:prSet/>
      <dgm:spPr/>
      <dgm:t>
        <a:bodyPr/>
        <a:lstStyle/>
        <a:p>
          <a:endParaRPr lang="es-ES"/>
        </a:p>
      </dgm:t>
    </dgm:pt>
    <dgm:pt modelId="{438FA7DB-1C82-41F3-AC58-927379EFE8EF}">
      <dgm:prSet phldrT="[Texto]"/>
      <dgm:spPr/>
      <dgm:t>
        <a:bodyPr/>
        <a:lstStyle/>
        <a:p>
          <a:r>
            <a:rPr lang="es-ES" dirty="0"/>
            <a:t>PUBLICACIÓN DEL LISTADO DE PROYECTOS CONCEDIDOS PROVISIONAL</a:t>
          </a:r>
        </a:p>
      </dgm:t>
    </dgm:pt>
    <dgm:pt modelId="{AFBBFC4A-FC6D-4718-BB51-C51EE516D1FD}" type="parTrans" cxnId="{2D24487A-85E8-41DA-A98C-A9B54C86E0EB}">
      <dgm:prSet/>
      <dgm:spPr/>
      <dgm:t>
        <a:bodyPr/>
        <a:lstStyle/>
        <a:p>
          <a:endParaRPr lang="es-ES"/>
        </a:p>
      </dgm:t>
    </dgm:pt>
    <dgm:pt modelId="{D714DD84-B8CF-4B1E-BE41-7374E2D30416}" type="sibTrans" cxnId="{2D24487A-85E8-41DA-A98C-A9B54C86E0EB}">
      <dgm:prSet/>
      <dgm:spPr/>
      <dgm:t>
        <a:bodyPr/>
        <a:lstStyle/>
        <a:p>
          <a:endParaRPr lang="es-ES"/>
        </a:p>
      </dgm:t>
    </dgm:pt>
    <dgm:pt modelId="{08C8DE55-F87C-44E2-A7AC-DF2D6960DF29}">
      <dgm:prSet phldrT="[Texto]"/>
      <dgm:spPr/>
      <dgm:t>
        <a:bodyPr/>
        <a:lstStyle/>
        <a:p>
          <a:r>
            <a:rPr lang="es-ES" dirty="0"/>
            <a:t>ALEGACIONES</a:t>
          </a:r>
        </a:p>
      </dgm:t>
    </dgm:pt>
    <dgm:pt modelId="{96847480-35CB-4F8D-A215-0B4A20593B79}" type="parTrans" cxnId="{CF0A60E2-C722-43F9-90D6-18B4A9D10D76}">
      <dgm:prSet/>
      <dgm:spPr/>
      <dgm:t>
        <a:bodyPr/>
        <a:lstStyle/>
        <a:p>
          <a:endParaRPr lang="es-ES"/>
        </a:p>
      </dgm:t>
    </dgm:pt>
    <dgm:pt modelId="{598B2189-9CC1-4D41-9CF4-603A3F5DDB18}" type="sibTrans" cxnId="{CF0A60E2-C722-43F9-90D6-18B4A9D10D76}">
      <dgm:prSet/>
      <dgm:spPr/>
      <dgm:t>
        <a:bodyPr/>
        <a:lstStyle/>
        <a:p>
          <a:endParaRPr lang="es-ES"/>
        </a:p>
      </dgm:t>
    </dgm:pt>
    <dgm:pt modelId="{47FA6851-8ED2-408D-9063-39C88D396A65}">
      <dgm:prSet phldrT="[Texto]"/>
      <dgm:spPr/>
      <dgm:t>
        <a:bodyPr/>
        <a:lstStyle/>
        <a:p>
          <a:r>
            <a:rPr lang="es-ES" dirty="0"/>
            <a:t>LISTA DE CONCEDIDOS DEFINITIVA</a:t>
          </a:r>
        </a:p>
      </dgm:t>
    </dgm:pt>
    <dgm:pt modelId="{7F7BDA40-BFDA-486B-9E09-079D59241BFA}" type="parTrans" cxnId="{48626B39-32D1-4381-A65D-E4BB4D2C7352}">
      <dgm:prSet/>
      <dgm:spPr/>
      <dgm:t>
        <a:bodyPr/>
        <a:lstStyle/>
        <a:p>
          <a:endParaRPr lang="es-ES"/>
        </a:p>
      </dgm:t>
    </dgm:pt>
    <dgm:pt modelId="{1DB7121B-8FBE-406E-AD26-8761C755B9ED}" type="sibTrans" cxnId="{48626B39-32D1-4381-A65D-E4BB4D2C7352}">
      <dgm:prSet/>
      <dgm:spPr/>
      <dgm:t>
        <a:bodyPr/>
        <a:lstStyle/>
        <a:p>
          <a:endParaRPr lang="es-ES"/>
        </a:p>
      </dgm:t>
    </dgm:pt>
    <dgm:pt modelId="{66AE3F18-6139-4F58-AAC2-0091067EB3DC}" type="pres">
      <dgm:prSet presAssocID="{667A45CF-E42D-47B6-876B-33B442752848}" presName="compositeShape" presStyleCnt="0">
        <dgm:presLayoutVars>
          <dgm:chMax val="7"/>
          <dgm:dir/>
          <dgm:resizeHandles val="exact"/>
        </dgm:presLayoutVars>
      </dgm:prSet>
      <dgm:spPr/>
    </dgm:pt>
    <dgm:pt modelId="{10160597-82F4-4F9C-84E3-FAFCC43911AA}" type="pres">
      <dgm:prSet presAssocID="{667A45CF-E42D-47B6-876B-33B442752848}" presName="wedge1" presStyleLbl="node1" presStyleIdx="0" presStyleCnt="6"/>
      <dgm:spPr/>
    </dgm:pt>
    <dgm:pt modelId="{1AE9CC39-E85E-407F-B896-23055BBDF6DD}" type="pres">
      <dgm:prSet presAssocID="{667A45CF-E42D-47B6-876B-33B442752848}" presName="dummy1a" presStyleCnt="0"/>
      <dgm:spPr/>
    </dgm:pt>
    <dgm:pt modelId="{B46014DE-A07E-46F9-A80C-CC8268A37D8B}" type="pres">
      <dgm:prSet presAssocID="{667A45CF-E42D-47B6-876B-33B442752848}" presName="dummy1b" presStyleCnt="0"/>
      <dgm:spPr/>
    </dgm:pt>
    <dgm:pt modelId="{45472AC4-FB88-4B2B-AEF9-82AD7EEC0D2E}" type="pres">
      <dgm:prSet presAssocID="{667A45CF-E42D-47B6-876B-33B442752848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2314CD32-A683-408A-83CC-5B1902DA590E}" type="pres">
      <dgm:prSet presAssocID="{667A45CF-E42D-47B6-876B-33B442752848}" presName="wedge2" presStyleLbl="node1" presStyleIdx="1" presStyleCnt="6"/>
      <dgm:spPr/>
    </dgm:pt>
    <dgm:pt modelId="{3BA23F27-39B2-4EF8-ACBB-CAEE2A70B90A}" type="pres">
      <dgm:prSet presAssocID="{667A45CF-E42D-47B6-876B-33B442752848}" presName="dummy2a" presStyleCnt="0"/>
      <dgm:spPr/>
    </dgm:pt>
    <dgm:pt modelId="{7965F8F2-1087-43B9-A5C7-5DDFE693DDDA}" type="pres">
      <dgm:prSet presAssocID="{667A45CF-E42D-47B6-876B-33B442752848}" presName="dummy2b" presStyleCnt="0"/>
      <dgm:spPr/>
    </dgm:pt>
    <dgm:pt modelId="{16B1A153-B1D6-423A-B18F-E9008F84E53A}" type="pres">
      <dgm:prSet presAssocID="{667A45CF-E42D-47B6-876B-33B442752848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6C270D2D-47F2-4F73-A13F-755F4185394F}" type="pres">
      <dgm:prSet presAssocID="{667A45CF-E42D-47B6-876B-33B442752848}" presName="wedge3" presStyleLbl="node1" presStyleIdx="2" presStyleCnt="6"/>
      <dgm:spPr/>
    </dgm:pt>
    <dgm:pt modelId="{1C64A2EE-561E-4EB4-BB56-B42046621929}" type="pres">
      <dgm:prSet presAssocID="{667A45CF-E42D-47B6-876B-33B442752848}" presName="dummy3a" presStyleCnt="0"/>
      <dgm:spPr/>
    </dgm:pt>
    <dgm:pt modelId="{6AB54149-BE52-4928-AD03-4958A6CC8F96}" type="pres">
      <dgm:prSet presAssocID="{667A45CF-E42D-47B6-876B-33B442752848}" presName="dummy3b" presStyleCnt="0"/>
      <dgm:spPr/>
    </dgm:pt>
    <dgm:pt modelId="{8FA658C7-EC3E-4E10-AE6E-0A376CECA403}" type="pres">
      <dgm:prSet presAssocID="{667A45CF-E42D-47B6-876B-33B442752848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632B781-9067-4E37-8441-27658DBC7BB5}" type="pres">
      <dgm:prSet presAssocID="{667A45CF-E42D-47B6-876B-33B442752848}" presName="wedge4" presStyleLbl="node1" presStyleIdx="3" presStyleCnt="6"/>
      <dgm:spPr/>
    </dgm:pt>
    <dgm:pt modelId="{54DA3D89-8A60-44C4-BDD3-FEB7442F5388}" type="pres">
      <dgm:prSet presAssocID="{667A45CF-E42D-47B6-876B-33B442752848}" presName="dummy4a" presStyleCnt="0"/>
      <dgm:spPr/>
    </dgm:pt>
    <dgm:pt modelId="{7633CE4A-5064-49BD-B263-DF34F017E6BE}" type="pres">
      <dgm:prSet presAssocID="{667A45CF-E42D-47B6-876B-33B442752848}" presName="dummy4b" presStyleCnt="0"/>
      <dgm:spPr/>
    </dgm:pt>
    <dgm:pt modelId="{1AA65289-9ECE-4866-A178-EFF9D4433523}" type="pres">
      <dgm:prSet presAssocID="{667A45CF-E42D-47B6-876B-33B442752848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D7F4B5A1-2E2F-4D5A-867A-4B5BBB9B449D}" type="pres">
      <dgm:prSet presAssocID="{667A45CF-E42D-47B6-876B-33B442752848}" presName="wedge5" presStyleLbl="node1" presStyleIdx="4" presStyleCnt="6"/>
      <dgm:spPr/>
    </dgm:pt>
    <dgm:pt modelId="{DBB28E4A-075F-433A-B16E-79E132D2CE6F}" type="pres">
      <dgm:prSet presAssocID="{667A45CF-E42D-47B6-876B-33B442752848}" presName="dummy5a" presStyleCnt="0"/>
      <dgm:spPr/>
    </dgm:pt>
    <dgm:pt modelId="{DECD7049-C181-4034-84C5-1A9526F27EA2}" type="pres">
      <dgm:prSet presAssocID="{667A45CF-E42D-47B6-876B-33B442752848}" presName="dummy5b" presStyleCnt="0"/>
      <dgm:spPr/>
    </dgm:pt>
    <dgm:pt modelId="{4B215D61-7B5D-430C-8FEB-D4FF82F72921}" type="pres">
      <dgm:prSet presAssocID="{667A45CF-E42D-47B6-876B-33B442752848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340589F-73C4-4CE5-A863-F0FA9A24F3C2}" type="pres">
      <dgm:prSet presAssocID="{667A45CF-E42D-47B6-876B-33B442752848}" presName="wedge6" presStyleLbl="node1" presStyleIdx="5" presStyleCnt="6"/>
      <dgm:spPr/>
    </dgm:pt>
    <dgm:pt modelId="{6A25B3BE-7A7D-4125-B343-1083AFEDDB20}" type="pres">
      <dgm:prSet presAssocID="{667A45CF-E42D-47B6-876B-33B442752848}" presName="dummy6a" presStyleCnt="0"/>
      <dgm:spPr/>
    </dgm:pt>
    <dgm:pt modelId="{85015D06-2472-4FAA-84AD-EB6D0FA426AF}" type="pres">
      <dgm:prSet presAssocID="{667A45CF-E42D-47B6-876B-33B442752848}" presName="dummy6b" presStyleCnt="0"/>
      <dgm:spPr/>
    </dgm:pt>
    <dgm:pt modelId="{1B0D2A5B-57B0-447F-97A8-ECC754BF5629}" type="pres">
      <dgm:prSet presAssocID="{667A45CF-E42D-47B6-876B-33B442752848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  <dgm:pt modelId="{6A9BD9BB-FFB1-48FE-8ACB-79B0A19DD3B6}" type="pres">
      <dgm:prSet presAssocID="{2E0A67A7-C979-4A0E-9828-5A0F9276ED4B}" presName="arrowWedge1" presStyleLbl="fgSibTrans2D1" presStyleIdx="0" presStyleCnt="6"/>
      <dgm:spPr/>
    </dgm:pt>
    <dgm:pt modelId="{624E6DC5-F690-4959-8F31-A28212D234C7}" type="pres">
      <dgm:prSet presAssocID="{AB0836C1-C24C-4597-BE8F-8E7B14DE51F5}" presName="arrowWedge2" presStyleLbl="fgSibTrans2D1" presStyleIdx="1" presStyleCnt="6"/>
      <dgm:spPr/>
    </dgm:pt>
    <dgm:pt modelId="{717EFEEC-BA9E-407E-99CD-9A4CCCEF36FA}" type="pres">
      <dgm:prSet presAssocID="{E704C177-6C85-4FD3-9D3A-4BF5AEA1333C}" presName="arrowWedge3" presStyleLbl="fgSibTrans2D1" presStyleIdx="2" presStyleCnt="6"/>
      <dgm:spPr/>
    </dgm:pt>
    <dgm:pt modelId="{FB8A48C0-59BA-4CD3-ABD4-0CC2AFE2442F}" type="pres">
      <dgm:prSet presAssocID="{D714DD84-B8CF-4B1E-BE41-7374E2D30416}" presName="arrowWedge4" presStyleLbl="fgSibTrans2D1" presStyleIdx="3" presStyleCnt="6"/>
      <dgm:spPr/>
    </dgm:pt>
    <dgm:pt modelId="{0C4715E9-8476-4C88-83E5-F87632D57FE6}" type="pres">
      <dgm:prSet presAssocID="{598B2189-9CC1-4D41-9CF4-603A3F5DDB18}" presName="arrowWedge5" presStyleLbl="fgSibTrans2D1" presStyleIdx="4" presStyleCnt="6"/>
      <dgm:spPr/>
    </dgm:pt>
    <dgm:pt modelId="{60F5701C-9FFF-4998-974B-0717E2046FEC}" type="pres">
      <dgm:prSet presAssocID="{1DB7121B-8FBE-406E-AD26-8761C755B9ED}" presName="arrowWedge6" presStyleLbl="fgSibTrans2D1" presStyleIdx="5" presStyleCnt="6"/>
      <dgm:spPr/>
    </dgm:pt>
  </dgm:ptLst>
  <dgm:cxnLst>
    <dgm:cxn modelId="{86E71330-3C58-40EB-8843-4C794C9704A8}" type="presOf" srcId="{A3815189-8605-49CC-B0EC-1F9E1E70E707}" destId="{45472AC4-FB88-4B2B-AEF9-82AD7EEC0D2E}" srcOrd="1" destOrd="0" presId="urn:microsoft.com/office/officeart/2005/8/layout/cycle8"/>
    <dgm:cxn modelId="{48626B39-32D1-4381-A65D-E4BB4D2C7352}" srcId="{667A45CF-E42D-47B6-876B-33B442752848}" destId="{47FA6851-8ED2-408D-9063-39C88D396A65}" srcOrd="5" destOrd="0" parTransId="{7F7BDA40-BFDA-486B-9E09-079D59241BFA}" sibTransId="{1DB7121B-8FBE-406E-AD26-8761C755B9ED}"/>
    <dgm:cxn modelId="{166FFD3C-7CAF-4022-AE3A-65A02482294B}" type="presOf" srcId="{47FA6851-8ED2-408D-9063-39C88D396A65}" destId="{5340589F-73C4-4CE5-A863-F0FA9A24F3C2}" srcOrd="0" destOrd="0" presId="urn:microsoft.com/office/officeart/2005/8/layout/cycle8"/>
    <dgm:cxn modelId="{8E217D40-F1FA-4FD5-8511-EC7230686DE4}" type="presOf" srcId="{A3815189-8605-49CC-B0EC-1F9E1E70E707}" destId="{10160597-82F4-4F9C-84E3-FAFCC43911AA}" srcOrd="0" destOrd="0" presId="urn:microsoft.com/office/officeart/2005/8/layout/cycle8"/>
    <dgm:cxn modelId="{F0AFB85B-2E8B-440E-901D-2FE0286ED826}" type="presOf" srcId="{667A45CF-E42D-47B6-876B-33B442752848}" destId="{66AE3F18-6139-4F58-AAC2-0091067EB3DC}" srcOrd="0" destOrd="0" presId="urn:microsoft.com/office/officeart/2005/8/layout/cycle8"/>
    <dgm:cxn modelId="{A6F0B55F-9778-467E-9025-5E6B21577E6F}" type="presOf" srcId="{A995CA2E-3DAD-4CD2-B9B0-084F04AB37F7}" destId="{6C270D2D-47F2-4F73-A13F-755F4185394F}" srcOrd="0" destOrd="0" presId="urn:microsoft.com/office/officeart/2005/8/layout/cycle8"/>
    <dgm:cxn modelId="{CA1C5E5A-82FA-4467-8993-D313E20B51AA}" type="presOf" srcId="{A995CA2E-3DAD-4CD2-B9B0-084F04AB37F7}" destId="{8FA658C7-EC3E-4E10-AE6E-0A376CECA403}" srcOrd="1" destOrd="0" presId="urn:microsoft.com/office/officeart/2005/8/layout/cycle8"/>
    <dgm:cxn modelId="{2D24487A-85E8-41DA-A98C-A9B54C86E0EB}" srcId="{667A45CF-E42D-47B6-876B-33B442752848}" destId="{438FA7DB-1C82-41F3-AC58-927379EFE8EF}" srcOrd="3" destOrd="0" parTransId="{AFBBFC4A-FC6D-4718-BB51-C51EE516D1FD}" sibTransId="{D714DD84-B8CF-4B1E-BE41-7374E2D30416}"/>
    <dgm:cxn modelId="{536FD388-C0FA-4886-93A1-341D8D6D44E1}" type="presOf" srcId="{08C8DE55-F87C-44E2-A7AC-DF2D6960DF29}" destId="{D7F4B5A1-2E2F-4D5A-867A-4B5BBB9B449D}" srcOrd="0" destOrd="0" presId="urn:microsoft.com/office/officeart/2005/8/layout/cycle8"/>
    <dgm:cxn modelId="{D4A21C99-D046-46C6-9736-A2BAB43352C7}" srcId="{667A45CF-E42D-47B6-876B-33B442752848}" destId="{16D8A7E8-B70E-4725-A383-7A9C49B975BD}" srcOrd="1" destOrd="0" parTransId="{48B72785-D7E0-477D-B77F-271DB12A8440}" sibTransId="{AB0836C1-C24C-4597-BE8F-8E7B14DE51F5}"/>
    <dgm:cxn modelId="{8A952C9C-277F-4C1A-BF5D-51719BD85D28}" type="presOf" srcId="{16D8A7E8-B70E-4725-A383-7A9C49B975BD}" destId="{2314CD32-A683-408A-83CC-5B1902DA590E}" srcOrd="0" destOrd="0" presId="urn:microsoft.com/office/officeart/2005/8/layout/cycle8"/>
    <dgm:cxn modelId="{BCA657AD-0F26-4549-9795-2B358F88555C}" type="presOf" srcId="{16D8A7E8-B70E-4725-A383-7A9C49B975BD}" destId="{16B1A153-B1D6-423A-B18F-E9008F84E53A}" srcOrd="1" destOrd="0" presId="urn:microsoft.com/office/officeart/2005/8/layout/cycle8"/>
    <dgm:cxn modelId="{7E9F59C8-5965-4643-8026-023A6C241A8E}" type="presOf" srcId="{47FA6851-8ED2-408D-9063-39C88D396A65}" destId="{1B0D2A5B-57B0-447F-97A8-ECC754BF5629}" srcOrd="1" destOrd="0" presId="urn:microsoft.com/office/officeart/2005/8/layout/cycle8"/>
    <dgm:cxn modelId="{CF0A60E2-C722-43F9-90D6-18B4A9D10D76}" srcId="{667A45CF-E42D-47B6-876B-33B442752848}" destId="{08C8DE55-F87C-44E2-A7AC-DF2D6960DF29}" srcOrd="4" destOrd="0" parTransId="{96847480-35CB-4F8D-A215-0B4A20593B79}" sibTransId="{598B2189-9CC1-4D41-9CF4-603A3F5DDB18}"/>
    <dgm:cxn modelId="{8F07E9E3-4FFC-473E-904C-CB5D430F1112}" type="presOf" srcId="{438FA7DB-1C82-41F3-AC58-927379EFE8EF}" destId="{C632B781-9067-4E37-8441-27658DBC7BB5}" srcOrd="0" destOrd="0" presId="urn:microsoft.com/office/officeart/2005/8/layout/cycle8"/>
    <dgm:cxn modelId="{E4E060E6-BC92-4E78-8837-2AEFD0FD41CA}" type="presOf" srcId="{08C8DE55-F87C-44E2-A7AC-DF2D6960DF29}" destId="{4B215D61-7B5D-430C-8FEB-D4FF82F72921}" srcOrd="1" destOrd="0" presId="urn:microsoft.com/office/officeart/2005/8/layout/cycle8"/>
    <dgm:cxn modelId="{10807CFA-7889-4CD0-9DC9-C17F8171EC5E}" srcId="{667A45CF-E42D-47B6-876B-33B442752848}" destId="{A3815189-8605-49CC-B0EC-1F9E1E70E707}" srcOrd="0" destOrd="0" parTransId="{B55A5BFA-CB4B-4416-88E6-335D8BD3473B}" sibTransId="{2E0A67A7-C979-4A0E-9828-5A0F9276ED4B}"/>
    <dgm:cxn modelId="{E30ECDFA-AF0B-4987-8882-BE64FC0FF6A8}" type="presOf" srcId="{438FA7DB-1C82-41F3-AC58-927379EFE8EF}" destId="{1AA65289-9ECE-4866-A178-EFF9D4433523}" srcOrd="1" destOrd="0" presId="urn:microsoft.com/office/officeart/2005/8/layout/cycle8"/>
    <dgm:cxn modelId="{EF29A7FC-CB84-4094-8F6C-287987771B5F}" srcId="{667A45CF-E42D-47B6-876B-33B442752848}" destId="{A995CA2E-3DAD-4CD2-B9B0-084F04AB37F7}" srcOrd="2" destOrd="0" parTransId="{D39A03FC-544C-4ACE-8DC9-DC17F32227BA}" sibTransId="{E704C177-6C85-4FD3-9D3A-4BF5AEA1333C}"/>
    <dgm:cxn modelId="{BFFF5BC2-FEFD-4279-8BB9-AA3BB0F04F57}" type="presParOf" srcId="{66AE3F18-6139-4F58-AAC2-0091067EB3DC}" destId="{10160597-82F4-4F9C-84E3-FAFCC43911AA}" srcOrd="0" destOrd="0" presId="urn:microsoft.com/office/officeart/2005/8/layout/cycle8"/>
    <dgm:cxn modelId="{629D0734-41CD-4C78-991D-778C805A7D97}" type="presParOf" srcId="{66AE3F18-6139-4F58-AAC2-0091067EB3DC}" destId="{1AE9CC39-E85E-407F-B896-23055BBDF6DD}" srcOrd="1" destOrd="0" presId="urn:microsoft.com/office/officeart/2005/8/layout/cycle8"/>
    <dgm:cxn modelId="{20B75F2C-08B3-48C4-9D9F-65AFB3871E33}" type="presParOf" srcId="{66AE3F18-6139-4F58-AAC2-0091067EB3DC}" destId="{B46014DE-A07E-46F9-A80C-CC8268A37D8B}" srcOrd="2" destOrd="0" presId="urn:microsoft.com/office/officeart/2005/8/layout/cycle8"/>
    <dgm:cxn modelId="{363170CF-9AF1-4F6E-9989-257275A69612}" type="presParOf" srcId="{66AE3F18-6139-4F58-AAC2-0091067EB3DC}" destId="{45472AC4-FB88-4B2B-AEF9-82AD7EEC0D2E}" srcOrd="3" destOrd="0" presId="urn:microsoft.com/office/officeart/2005/8/layout/cycle8"/>
    <dgm:cxn modelId="{B892EFAA-F3FC-40EE-9356-F3AEC9B6E51E}" type="presParOf" srcId="{66AE3F18-6139-4F58-AAC2-0091067EB3DC}" destId="{2314CD32-A683-408A-83CC-5B1902DA590E}" srcOrd="4" destOrd="0" presId="urn:microsoft.com/office/officeart/2005/8/layout/cycle8"/>
    <dgm:cxn modelId="{BE5CA452-2CA2-43D1-B226-3E103CD12E86}" type="presParOf" srcId="{66AE3F18-6139-4F58-AAC2-0091067EB3DC}" destId="{3BA23F27-39B2-4EF8-ACBB-CAEE2A70B90A}" srcOrd="5" destOrd="0" presId="urn:microsoft.com/office/officeart/2005/8/layout/cycle8"/>
    <dgm:cxn modelId="{7286A0D7-A6E8-4BC1-834D-6160DECB01F8}" type="presParOf" srcId="{66AE3F18-6139-4F58-AAC2-0091067EB3DC}" destId="{7965F8F2-1087-43B9-A5C7-5DDFE693DDDA}" srcOrd="6" destOrd="0" presId="urn:microsoft.com/office/officeart/2005/8/layout/cycle8"/>
    <dgm:cxn modelId="{51DF3117-399E-42D6-9A6C-D1B233893CBC}" type="presParOf" srcId="{66AE3F18-6139-4F58-AAC2-0091067EB3DC}" destId="{16B1A153-B1D6-423A-B18F-E9008F84E53A}" srcOrd="7" destOrd="0" presId="urn:microsoft.com/office/officeart/2005/8/layout/cycle8"/>
    <dgm:cxn modelId="{CCE5D029-EC22-4ED7-9AAC-8A760CDEC416}" type="presParOf" srcId="{66AE3F18-6139-4F58-AAC2-0091067EB3DC}" destId="{6C270D2D-47F2-4F73-A13F-755F4185394F}" srcOrd="8" destOrd="0" presId="urn:microsoft.com/office/officeart/2005/8/layout/cycle8"/>
    <dgm:cxn modelId="{84EC51A8-878B-46A9-8664-41D293B9830C}" type="presParOf" srcId="{66AE3F18-6139-4F58-AAC2-0091067EB3DC}" destId="{1C64A2EE-561E-4EB4-BB56-B42046621929}" srcOrd="9" destOrd="0" presId="urn:microsoft.com/office/officeart/2005/8/layout/cycle8"/>
    <dgm:cxn modelId="{43909E57-9DAD-4637-A47D-875A1D7B5A89}" type="presParOf" srcId="{66AE3F18-6139-4F58-AAC2-0091067EB3DC}" destId="{6AB54149-BE52-4928-AD03-4958A6CC8F96}" srcOrd="10" destOrd="0" presId="urn:microsoft.com/office/officeart/2005/8/layout/cycle8"/>
    <dgm:cxn modelId="{2BC6D172-D624-43ED-BC89-FF206A69EF24}" type="presParOf" srcId="{66AE3F18-6139-4F58-AAC2-0091067EB3DC}" destId="{8FA658C7-EC3E-4E10-AE6E-0A376CECA403}" srcOrd="11" destOrd="0" presId="urn:microsoft.com/office/officeart/2005/8/layout/cycle8"/>
    <dgm:cxn modelId="{24C07E4B-79BA-4C70-B8D1-3437C4B05F6F}" type="presParOf" srcId="{66AE3F18-6139-4F58-AAC2-0091067EB3DC}" destId="{C632B781-9067-4E37-8441-27658DBC7BB5}" srcOrd="12" destOrd="0" presId="urn:microsoft.com/office/officeart/2005/8/layout/cycle8"/>
    <dgm:cxn modelId="{90CACB3D-ECD1-4D07-9715-BF64C4CDCEF8}" type="presParOf" srcId="{66AE3F18-6139-4F58-AAC2-0091067EB3DC}" destId="{54DA3D89-8A60-44C4-BDD3-FEB7442F5388}" srcOrd="13" destOrd="0" presId="urn:microsoft.com/office/officeart/2005/8/layout/cycle8"/>
    <dgm:cxn modelId="{10393B6B-AAC9-4A98-8BAE-7597C6EABDA8}" type="presParOf" srcId="{66AE3F18-6139-4F58-AAC2-0091067EB3DC}" destId="{7633CE4A-5064-49BD-B263-DF34F017E6BE}" srcOrd="14" destOrd="0" presId="urn:microsoft.com/office/officeart/2005/8/layout/cycle8"/>
    <dgm:cxn modelId="{037A3096-2F74-4AA5-80F1-AA4D3477BC1B}" type="presParOf" srcId="{66AE3F18-6139-4F58-AAC2-0091067EB3DC}" destId="{1AA65289-9ECE-4866-A178-EFF9D4433523}" srcOrd="15" destOrd="0" presId="urn:microsoft.com/office/officeart/2005/8/layout/cycle8"/>
    <dgm:cxn modelId="{79BD0281-395A-44B4-93F1-24D627C6CD38}" type="presParOf" srcId="{66AE3F18-6139-4F58-AAC2-0091067EB3DC}" destId="{D7F4B5A1-2E2F-4D5A-867A-4B5BBB9B449D}" srcOrd="16" destOrd="0" presId="urn:microsoft.com/office/officeart/2005/8/layout/cycle8"/>
    <dgm:cxn modelId="{E0EDCC5E-6870-4B44-8858-853403DAB1C7}" type="presParOf" srcId="{66AE3F18-6139-4F58-AAC2-0091067EB3DC}" destId="{DBB28E4A-075F-433A-B16E-79E132D2CE6F}" srcOrd="17" destOrd="0" presId="urn:microsoft.com/office/officeart/2005/8/layout/cycle8"/>
    <dgm:cxn modelId="{9D0581B8-88E0-4DFA-B369-878A74D2C437}" type="presParOf" srcId="{66AE3F18-6139-4F58-AAC2-0091067EB3DC}" destId="{DECD7049-C181-4034-84C5-1A9526F27EA2}" srcOrd="18" destOrd="0" presId="urn:microsoft.com/office/officeart/2005/8/layout/cycle8"/>
    <dgm:cxn modelId="{D9C008B3-7D59-4720-A7AC-116B00B4B591}" type="presParOf" srcId="{66AE3F18-6139-4F58-AAC2-0091067EB3DC}" destId="{4B215D61-7B5D-430C-8FEB-D4FF82F72921}" srcOrd="19" destOrd="0" presId="urn:microsoft.com/office/officeart/2005/8/layout/cycle8"/>
    <dgm:cxn modelId="{23D9121D-7CB8-4BCF-944B-3824C352D7FF}" type="presParOf" srcId="{66AE3F18-6139-4F58-AAC2-0091067EB3DC}" destId="{5340589F-73C4-4CE5-A863-F0FA9A24F3C2}" srcOrd="20" destOrd="0" presId="urn:microsoft.com/office/officeart/2005/8/layout/cycle8"/>
    <dgm:cxn modelId="{1670EABD-6F4E-4418-8904-D0FB2A505D41}" type="presParOf" srcId="{66AE3F18-6139-4F58-AAC2-0091067EB3DC}" destId="{6A25B3BE-7A7D-4125-B343-1083AFEDDB20}" srcOrd="21" destOrd="0" presId="urn:microsoft.com/office/officeart/2005/8/layout/cycle8"/>
    <dgm:cxn modelId="{2076287C-FD9B-4161-A345-71B682097F49}" type="presParOf" srcId="{66AE3F18-6139-4F58-AAC2-0091067EB3DC}" destId="{85015D06-2472-4FAA-84AD-EB6D0FA426AF}" srcOrd="22" destOrd="0" presId="urn:microsoft.com/office/officeart/2005/8/layout/cycle8"/>
    <dgm:cxn modelId="{F3D0A370-89F5-4DEF-8915-D8BBED086956}" type="presParOf" srcId="{66AE3F18-6139-4F58-AAC2-0091067EB3DC}" destId="{1B0D2A5B-57B0-447F-97A8-ECC754BF5629}" srcOrd="23" destOrd="0" presId="urn:microsoft.com/office/officeart/2005/8/layout/cycle8"/>
    <dgm:cxn modelId="{64814158-5606-4945-84A3-670B9B55895F}" type="presParOf" srcId="{66AE3F18-6139-4F58-AAC2-0091067EB3DC}" destId="{6A9BD9BB-FFB1-48FE-8ACB-79B0A19DD3B6}" srcOrd="24" destOrd="0" presId="urn:microsoft.com/office/officeart/2005/8/layout/cycle8"/>
    <dgm:cxn modelId="{7E71BC3D-2F83-43AB-B87A-BCEEE2AFB15A}" type="presParOf" srcId="{66AE3F18-6139-4F58-AAC2-0091067EB3DC}" destId="{624E6DC5-F690-4959-8F31-A28212D234C7}" srcOrd="25" destOrd="0" presId="urn:microsoft.com/office/officeart/2005/8/layout/cycle8"/>
    <dgm:cxn modelId="{707D884C-82D6-413B-B6C1-1CB1E352C3CD}" type="presParOf" srcId="{66AE3F18-6139-4F58-AAC2-0091067EB3DC}" destId="{717EFEEC-BA9E-407E-99CD-9A4CCCEF36FA}" srcOrd="26" destOrd="0" presId="urn:microsoft.com/office/officeart/2005/8/layout/cycle8"/>
    <dgm:cxn modelId="{4307239A-0387-4BBE-A682-7595A7ACAD55}" type="presParOf" srcId="{66AE3F18-6139-4F58-AAC2-0091067EB3DC}" destId="{FB8A48C0-59BA-4CD3-ABD4-0CC2AFE2442F}" srcOrd="27" destOrd="0" presId="urn:microsoft.com/office/officeart/2005/8/layout/cycle8"/>
    <dgm:cxn modelId="{D74DE433-BD4B-4A47-B850-1980A7EA0D4E}" type="presParOf" srcId="{66AE3F18-6139-4F58-AAC2-0091067EB3DC}" destId="{0C4715E9-8476-4C88-83E5-F87632D57FE6}" srcOrd="28" destOrd="0" presId="urn:microsoft.com/office/officeart/2005/8/layout/cycle8"/>
    <dgm:cxn modelId="{FDAFF1DC-D97F-4EE4-A28F-C301F254EA1A}" type="presParOf" srcId="{66AE3F18-6139-4F58-AAC2-0091067EB3DC}" destId="{60F5701C-9FFF-4998-974B-0717E2046FEC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60597-82F4-4F9C-84E3-FAFCC43911AA}">
      <dsp:nvSpPr>
        <dsp:cNvPr id="0" name=""/>
        <dsp:cNvSpPr/>
      </dsp:nvSpPr>
      <dsp:spPr>
        <a:xfrm>
          <a:off x="3552412" y="259307"/>
          <a:ext cx="3715131" cy="3715131"/>
        </a:xfrm>
        <a:prstGeom prst="pie">
          <a:avLst>
            <a:gd name="adj1" fmla="val 16200000"/>
            <a:gd name="adj2" fmla="val 1980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PUBLICACIÓN CONVOCATORIA</a:t>
          </a:r>
        </a:p>
      </dsp:txBody>
      <dsp:txXfrm>
        <a:off x="5498433" y="733871"/>
        <a:ext cx="973010" cy="751871"/>
      </dsp:txXfrm>
    </dsp:sp>
    <dsp:sp modelId="{2314CD32-A683-408A-83CC-5B1902DA590E}">
      <dsp:nvSpPr>
        <dsp:cNvPr id="0" name=""/>
        <dsp:cNvSpPr/>
      </dsp:nvSpPr>
      <dsp:spPr>
        <a:xfrm>
          <a:off x="3596640" y="335822"/>
          <a:ext cx="3715131" cy="3715131"/>
        </a:xfrm>
        <a:prstGeom prst="pie">
          <a:avLst>
            <a:gd name="adj1" fmla="val 19800000"/>
            <a:gd name="adj2" fmla="val 1800000"/>
          </a:avLst>
        </a:prstGeom>
        <a:solidFill>
          <a:schemeClr val="accent1">
            <a:shade val="50000"/>
            <a:hueOff val="157622"/>
            <a:satOff val="-24135"/>
            <a:lumOff val="176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PRESENTACIÓN SOLICITUDES</a:t>
          </a:r>
        </a:p>
      </dsp:txBody>
      <dsp:txXfrm>
        <a:off x="6117621" y="1839565"/>
        <a:ext cx="1017238" cy="729757"/>
      </dsp:txXfrm>
    </dsp:sp>
    <dsp:sp modelId="{6C270D2D-47F2-4F73-A13F-755F4185394F}">
      <dsp:nvSpPr>
        <dsp:cNvPr id="0" name=""/>
        <dsp:cNvSpPr/>
      </dsp:nvSpPr>
      <dsp:spPr>
        <a:xfrm>
          <a:off x="3552412" y="412336"/>
          <a:ext cx="3715131" cy="3715131"/>
        </a:xfrm>
        <a:prstGeom prst="pie">
          <a:avLst>
            <a:gd name="adj1" fmla="val 1800000"/>
            <a:gd name="adj2" fmla="val 5400000"/>
          </a:avLst>
        </a:prstGeom>
        <a:solidFill>
          <a:schemeClr val="accent1">
            <a:shade val="50000"/>
            <a:hueOff val="315244"/>
            <a:satOff val="-48269"/>
            <a:lumOff val="353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PUBLICACIÓN LISTADO DE ADMITIDOS</a:t>
          </a:r>
        </a:p>
      </dsp:txBody>
      <dsp:txXfrm>
        <a:off x="5498433" y="2923145"/>
        <a:ext cx="973010" cy="751871"/>
      </dsp:txXfrm>
    </dsp:sp>
    <dsp:sp modelId="{C632B781-9067-4E37-8441-27658DBC7BB5}">
      <dsp:nvSpPr>
        <dsp:cNvPr id="0" name=""/>
        <dsp:cNvSpPr/>
      </dsp:nvSpPr>
      <dsp:spPr>
        <a:xfrm>
          <a:off x="3463956" y="412336"/>
          <a:ext cx="3715131" cy="3715131"/>
        </a:xfrm>
        <a:prstGeom prst="pie">
          <a:avLst>
            <a:gd name="adj1" fmla="val 5400000"/>
            <a:gd name="adj2" fmla="val 9000000"/>
          </a:avLst>
        </a:prstGeom>
        <a:solidFill>
          <a:schemeClr val="accent1">
            <a:shade val="50000"/>
            <a:hueOff val="472866"/>
            <a:satOff val="-72404"/>
            <a:lumOff val="530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PUBLICACIÓN DEL LISTADO DE PROYECTOS CONCEDIDOS PROVISIONAL</a:t>
          </a:r>
        </a:p>
      </dsp:txBody>
      <dsp:txXfrm>
        <a:off x="4260056" y="2923145"/>
        <a:ext cx="973010" cy="751871"/>
      </dsp:txXfrm>
    </dsp:sp>
    <dsp:sp modelId="{D7F4B5A1-2E2F-4D5A-867A-4B5BBB9B449D}">
      <dsp:nvSpPr>
        <dsp:cNvPr id="0" name=""/>
        <dsp:cNvSpPr/>
      </dsp:nvSpPr>
      <dsp:spPr>
        <a:xfrm>
          <a:off x="3419729" y="335822"/>
          <a:ext cx="3715131" cy="3715131"/>
        </a:xfrm>
        <a:prstGeom prst="pie">
          <a:avLst>
            <a:gd name="adj1" fmla="val 9000000"/>
            <a:gd name="adj2" fmla="val 12600000"/>
          </a:avLst>
        </a:prstGeom>
        <a:solidFill>
          <a:schemeClr val="accent1">
            <a:shade val="50000"/>
            <a:hueOff val="315244"/>
            <a:satOff val="-48269"/>
            <a:lumOff val="353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ALEGACIONES</a:t>
          </a:r>
        </a:p>
      </dsp:txBody>
      <dsp:txXfrm>
        <a:off x="3596640" y="1839565"/>
        <a:ext cx="1017238" cy="729757"/>
      </dsp:txXfrm>
    </dsp:sp>
    <dsp:sp modelId="{5340589F-73C4-4CE5-A863-F0FA9A24F3C2}">
      <dsp:nvSpPr>
        <dsp:cNvPr id="0" name=""/>
        <dsp:cNvSpPr/>
      </dsp:nvSpPr>
      <dsp:spPr>
        <a:xfrm>
          <a:off x="3463956" y="259307"/>
          <a:ext cx="3715131" cy="3715131"/>
        </a:xfrm>
        <a:prstGeom prst="pie">
          <a:avLst>
            <a:gd name="adj1" fmla="val 12600000"/>
            <a:gd name="adj2" fmla="val 16200000"/>
          </a:avLst>
        </a:prstGeom>
        <a:solidFill>
          <a:schemeClr val="accent1">
            <a:shade val="50000"/>
            <a:hueOff val="157622"/>
            <a:satOff val="-24135"/>
            <a:lumOff val="176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LISTA DE CONCEDIDOS DEFINITIVA</a:t>
          </a:r>
        </a:p>
      </dsp:txBody>
      <dsp:txXfrm>
        <a:off x="4260056" y="733871"/>
        <a:ext cx="973010" cy="751871"/>
      </dsp:txXfrm>
    </dsp:sp>
    <dsp:sp modelId="{6A9BD9BB-FFB1-48FE-8ACB-79B0A19DD3B6}">
      <dsp:nvSpPr>
        <dsp:cNvPr id="0" name=""/>
        <dsp:cNvSpPr/>
      </dsp:nvSpPr>
      <dsp:spPr>
        <a:xfrm>
          <a:off x="3322292" y="29323"/>
          <a:ext cx="4175099" cy="4175099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E6DC5-F690-4959-8F31-A28212D234C7}">
      <dsp:nvSpPr>
        <dsp:cNvPr id="0" name=""/>
        <dsp:cNvSpPr/>
      </dsp:nvSpPr>
      <dsp:spPr>
        <a:xfrm>
          <a:off x="3366520" y="105837"/>
          <a:ext cx="4175099" cy="4175099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1">
            <a:shade val="90000"/>
            <a:hueOff val="183118"/>
            <a:satOff val="-24337"/>
            <a:lumOff val="161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EFEEC-BA9E-407E-99CD-9A4CCCEF36FA}">
      <dsp:nvSpPr>
        <dsp:cNvPr id="0" name=""/>
        <dsp:cNvSpPr/>
      </dsp:nvSpPr>
      <dsp:spPr>
        <a:xfrm>
          <a:off x="3322292" y="182351"/>
          <a:ext cx="4175099" cy="4175099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1">
            <a:shade val="90000"/>
            <a:hueOff val="366235"/>
            <a:satOff val="-48673"/>
            <a:lumOff val="3221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8A48C0-59BA-4CD3-ABD4-0CC2AFE2442F}">
      <dsp:nvSpPr>
        <dsp:cNvPr id="0" name=""/>
        <dsp:cNvSpPr/>
      </dsp:nvSpPr>
      <dsp:spPr>
        <a:xfrm>
          <a:off x="3234108" y="182351"/>
          <a:ext cx="4175099" cy="4175099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1">
            <a:shade val="90000"/>
            <a:hueOff val="549353"/>
            <a:satOff val="-73010"/>
            <a:lumOff val="483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4715E9-8476-4C88-83E5-F87632D57FE6}">
      <dsp:nvSpPr>
        <dsp:cNvPr id="0" name=""/>
        <dsp:cNvSpPr/>
      </dsp:nvSpPr>
      <dsp:spPr>
        <a:xfrm>
          <a:off x="3189880" y="105837"/>
          <a:ext cx="4175099" cy="4175099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1">
            <a:shade val="90000"/>
            <a:hueOff val="366235"/>
            <a:satOff val="-48673"/>
            <a:lumOff val="3221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5701C-9FFF-4998-974B-0717E2046FEC}">
      <dsp:nvSpPr>
        <dsp:cNvPr id="0" name=""/>
        <dsp:cNvSpPr/>
      </dsp:nvSpPr>
      <dsp:spPr>
        <a:xfrm>
          <a:off x="3234108" y="29323"/>
          <a:ext cx="4175099" cy="4175099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1">
            <a:shade val="90000"/>
            <a:hueOff val="183118"/>
            <a:satOff val="-24337"/>
            <a:lumOff val="161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62F9B-8D58-4DBD-BF91-CA61E7820A50}" type="datetimeFigureOut">
              <a:rPr lang="es-ES" smtClean="0"/>
              <a:t>13/10/2022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8ED57-39F7-4B06-88D6-A45231C5BD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888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34733" y="0"/>
            <a:ext cx="9457267" cy="2852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pic>
        <p:nvPicPr>
          <p:cNvPr id="6" name="Picture 6" descr="logoFundLaP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6533" y="5524172"/>
            <a:ext cx="4522976" cy="84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 descr="LogoAlt72RGB"/>
          <p:cNvPicPr>
            <a:picLocks noChangeAspect="1" noChangeArrowheads="1"/>
          </p:cNvPicPr>
          <p:nvPr/>
        </p:nvPicPr>
        <p:blipFill rotWithShape="1">
          <a:blip r:embed="rId4" cstate="print"/>
          <a:srcRect l="2844" t="5541" r="2835"/>
          <a:stretch/>
        </p:blipFill>
        <p:spPr bwMode="auto">
          <a:xfrm>
            <a:off x="527384" y="5363188"/>
            <a:ext cx="2976329" cy="116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2367491" y="2097050"/>
            <a:ext cx="9824509" cy="954107"/>
          </a:xfrm>
        </p:spPr>
        <p:txBody>
          <a:bodyPr anchor="b"/>
          <a:lstStyle>
            <a:lvl1pPr algn="ctr">
              <a:defRPr lang="es-ES" sz="4000" b="1" dirty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AutoShape 2" descr="CanalBiblos: blog de la Biblioteca de la Universidad Autónoma de Madrid:  Nuevo logotipo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sz="180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331" y="5443011"/>
            <a:ext cx="2501908" cy="100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60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79759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849059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025467" y="334964"/>
            <a:ext cx="2768600" cy="18700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17551" y="334964"/>
            <a:ext cx="8104716" cy="187007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90446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Diagrama&#10;&#10;Descripción generada automáticamente">
            <a:extLst>
              <a:ext uri="{FF2B5EF4-FFF2-40B4-BE49-F238E27FC236}">
                <a16:creationId xmlns:a16="http://schemas.microsoft.com/office/drawing/2014/main" id="{76BA2ADC-A467-254B-B698-7497F51B4896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99" y="1643426"/>
            <a:ext cx="5070475" cy="297434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1183746" y="420187"/>
            <a:ext cx="9824509" cy="954107"/>
          </a:xfrm>
        </p:spPr>
        <p:txBody>
          <a:bodyPr anchor="b"/>
          <a:lstStyle>
            <a:lvl1pPr algn="ctr">
              <a:defRPr lang="es-ES" sz="3600" b="1" dirty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AutoShape 2" descr="CanalBiblos: blog de la Biblioteca de la Universidad Autónoma de Madrid:  Nuevo logotipo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sz="1800"/>
          </a:p>
        </p:txBody>
      </p:sp>
      <p:pic>
        <p:nvPicPr>
          <p:cNvPr id="11" name="Imagen 10" descr="http://hlpvintraweb/portals/0/Images2021/cabecera-nuevo-hospital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08" y="1638784"/>
            <a:ext cx="5389033" cy="3328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9" descr="LOGO IDIPAZ_PRESENTACIÓN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7652" y="6272213"/>
            <a:ext cx="1390649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024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6600" y="260649"/>
            <a:ext cx="11057467" cy="504056"/>
          </a:xfrm>
        </p:spPr>
        <p:txBody>
          <a:bodyPr/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30251" y="1167493"/>
            <a:ext cx="10731500" cy="4421747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361950" indent="-196850">
              <a:buClr>
                <a:srgbClr val="DF0000"/>
              </a:buClr>
              <a:buSzPct val="90000"/>
              <a:buFont typeface="Courier New" panose="02070309020205020404" pitchFamily="49" charset="0"/>
              <a:buChar char="o"/>
              <a:defRPr/>
            </a:lvl2pPr>
            <a:lvl3pPr marL="558800" indent="-195263"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37775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9867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1784" y="282576"/>
            <a:ext cx="11057467" cy="435881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5" name="3 Marcador de contenido"/>
          <p:cNvSpPr>
            <a:spLocks noGrp="1"/>
          </p:cNvSpPr>
          <p:nvPr>
            <p:ph sz="half" idx="10"/>
          </p:nvPr>
        </p:nvSpPr>
        <p:spPr>
          <a:xfrm>
            <a:off x="609600" y="975406"/>
            <a:ext cx="5386917" cy="5150757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1pPr>
            <a:lvl2pPr marL="361950" indent="-196850">
              <a:buSzPct val="90000"/>
              <a:buFont typeface="Courier New" panose="02070309020205020404" pitchFamily="49" charset="0"/>
              <a:buChar char="o"/>
              <a:defRPr sz="2000"/>
            </a:lvl2pPr>
            <a:lvl3pPr marL="558800" indent="-195263">
              <a:buFont typeface="Arial" panose="020B0604020202020204" pitchFamily="34" charset="0"/>
              <a:buChar char="•"/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3 Marcador de contenido"/>
          <p:cNvSpPr>
            <a:spLocks noGrp="1"/>
          </p:cNvSpPr>
          <p:nvPr>
            <p:ph sz="half" idx="2"/>
          </p:nvPr>
        </p:nvSpPr>
        <p:spPr>
          <a:xfrm>
            <a:off x="6392334" y="975405"/>
            <a:ext cx="5386917" cy="5150757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1pPr>
            <a:lvl2pPr marL="361950" indent="-196850">
              <a:buSzPct val="90000"/>
              <a:buFont typeface="Courier New" panose="02070309020205020404" pitchFamily="49" charset="0"/>
              <a:buChar char="o"/>
              <a:defRPr sz="2000"/>
            </a:lvl2pPr>
            <a:lvl3pPr marL="558800" indent="-195263">
              <a:buFont typeface="Arial" panose="020B0604020202020204" pitchFamily="34" charset="0"/>
              <a:buChar char="•"/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48855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84641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314450"/>
            <a:ext cx="5386917" cy="860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1pPr>
            <a:lvl2pPr marL="361950" indent="-196850">
              <a:buSzPct val="90000"/>
              <a:buFont typeface="Courier New" panose="02070309020205020404" pitchFamily="49" charset="0"/>
              <a:buChar char="o"/>
              <a:defRPr sz="2000"/>
            </a:lvl2pPr>
            <a:lvl3pPr marL="558800" indent="-195263">
              <a:buFont typeface="Arial" panose="020B0604020202020204" pitchFamily="34" charset="0"/>
              <a:buChar char="•"/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314450"/>
            <a:ext cx="5389033" cy="860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7" name="3 Marcador de contenido"/>
          <p:cNvSpPr>
            <a:spLocks noGrp="1"/>
          </p:cNvSpPr>
          <p:nvPr>
            <p:ph sz="half" idx="10"/>
          </p:nvPr>
        </p:nvSpPr>
        <p:spPr>
          <a:xfrm>
            <a:off x="6193368" y="2174875"/>
            <a:ext cx="5386917" cy="3951288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1pPr>
            <a:lvl2pPr marL="361950" indent="-196850">
              <a:buSzPct val="90000"/>
              <a:buFont typeface="Courier New" panose="02070309020205020404" pitchFamily="49" charset="0"/>
              <a:buChar char="o"/>
              <a:defRPr sz="2000"/>
            </a:lvl2pPr>
            <a:lvl3pPr marL="558800" indent="-195263">
              <a:buFont typeface="Arial" panose="020B0604020202020204" pitchFamily="34" charset="0"/>
              <a:buChar char="•"/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59302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1784" y="282576"/>
            <a:ext cx="11057467" cy="47670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33601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52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3200"/>
            </a:lvl1pPr>
            <a:lvl2pPr marL="361950" indent="-196850">
              <a:buSzPct val="90000"/>
              <a:buFont typeface="Courier New" panose="02070309020205020404" pitchFamily="49" charset="0"/>
              <a:buChar char="o"/>
              <a:defRPr sz="2800"/>
            </a:lvl2pPr>
            <a:lvl3pPr marL="558800" indent="-195263">
              <a:buFont typeface="Arial" panose="020B0604020202020204" pitchFamily="34" charset="0"/>
              <a:buChar char="•"/>
              <a:defRPr sz="2400"/>
            </a:lvl3pPr>
            <a:lvl4pPr>
              <a:buClr>
                <a:schemeClr val="accent2"/>
              </a:buClr>
              <a:defRPr sz="2000"/>
            </a:lvl4pPr>
            <a:lvl5pPr>
              <a:buClr>
                <a:schemeClr val="accent2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20122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0301817" y="6483351"/>
            <a:ext cx="115146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eaLnBrk="0" hangingPunct="0">
              <a:defRPr/>
            </a:pPr>
            <a:r>
              <a:rPr lang="es-ES_tradnl" sz="900" b="1">
                <a:solidFill>
                  <a:srgbClr val="DF0000"/>
                </a:solidFill>
                <a:cs typeface="+mn-cs"/>
              </a:rPr>
              <a:t> </a:t>
            </a:r>
            <a:fld id="{881A2DD1-4E1C-4A76-85C3-8DDAE3519B53}" type="slidenum">
              <a:rPr lang="es-ES_tradnl" sz="900" b="1">
                <a:solidFill>
                  <a:srgbClr val="DF0000"/>
                </a:solidFill>
                <a:cs typeface="+mn-cs"/>
              </a:rPr>
              <a:pPr algn="r" eaLnBrk="0" hangingPunct="0">
                <a:defRPr/>
              </a:pPr>
              <a:t>‹Nº›</a:t>
            </a:fld>
            <a:endParaRPr lang="es-ES_tradnl" sz="900" b="1">
              <a:solidFill>
                <a:srgbClr val="DF0000"/>
              </a:solidFill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0251" y="1194929"/>
            <a:ext cx="10731500" cy="4468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6800" tIns="43200" rIns="46800" bIns="4320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s-ES_tradnl" altLang="en-US" dirty="0" err="1"/>
              <a:t>Click</a:t>
            </a:r>
            <a:r>
              <a:rPr lang="es-ES_tradnl" altLang="en-US" dirty="0"/>
              <a:t> to </a:t>
            </a:r>
            <a:r>
              <a:rPr lang="es-ES_tradnl" altLang="en-US" dirty="0" err="1"/>
              <a:t>edit</a:t>
            </a:r>
            <a:r>
              <a:rPr lang="es-ES_tradnl" altLang="en-US" dirty="0"/>
              <a:t> Master </a:t>
            </a:r>
            <a:r>
              <a:rPr lang="es-ES_tradnl" altLang="en-US" dirty="0" err="1"/>
              <a:t>text</a:t>
            </a:r>
            <a:r>
              <a:rPr lang="es-ES_tradnl" altLang="en-US" dirty="0"/>
              <a:t> </a:t>
            </a:r>
            <a:r>
              <a:rPr lang="es-ES_tradnl" altLang="en-US" dirty="0" err="1"/>
              <a:t>styles</a:t>
            </a:r>
            <a:endParaRPr lang="es-ES_tradnl" altLang="en-US" dirty="0"/>
          </a:p>
          <a:p>
            <a:pPr lvl="2"/>
            <a:r>
              <a:rPr lang="es-ES_tradnl" altLang="en-US" dirty="0" err="1"/>
              <a:t>Second</a:t>
            </a:r>
            <a:r>
              <a:rPr lang="es-ES_tradnl" altLang="en-US" dirty="0"/>
              <a:t> </a:t>
            </a:r>
            <a:r>
              <a:rPr lang="es-ES_tradnl" altLang="en-US" dirty="0" err="1"/>
              <a:t>level</a:t>
            </a:r>
            <a:endParaRPr lang="es-ES_tradnl" altLang="en-US" dirty="0"/>
          </a:p>
          <a:p>
            <a:pPr lvl="3"/>
            <a:r>
              <a:rPr lang="es-ES_tradnl" altLang="en-US" dirty="0" err="1"/>
              <a:t>Third</a:t>
            </a:r>
            <a:r>
              <a:rPr lang="es-ES_tradnl" altLang="en-US" dirty="0"/>
              <a:t> </a:t>
            </a:r>
            <a:r>
              <a:rPr lang="es-ES_tradnl" altLang="en-US" dirty="0" err="1"/>
              <a:t>level</a:t>
            </a:r>
            <a:endParaRPr lang="es-ES_tradnl" altLang="en-US" dirty="0"/>
          </a:p>
          <a:p>
            <a:pPr lvl="4"/>
            <a:r>
              <a:rPr lang="es-ES_tradnl" altLang="en-US" dirty="0" err="1"/>
              <a:t>Fourth</a:t>
            </a:r>
            <a:r>
              <a:rPr lang="es-ES_tradnl" altLang="en-US" dirty="0"/>
              <a:t> </a:t>
            </a:r>
            <a:r>
              <a:rPr lang="es-ES_tradnl" altLang="en-US" dirty="0" err="1"/>
              <a:t>level</a:t>
            </a:r>
            <a:endParaRPr lang="es-ES_tradnl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21784" y="282576"/>
            <a:ext cx="11057467" cy="6261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5720" tIns="44450" rIns="4572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 dirty="0" err="1"/>
              <a:t>Click</a:t>
            </a:r>
            <a:r>
              <a:rPr lang="es-ES_tradnl" altLang="en-US" dirty="0"/>
              <a:t> to </a:t>
            </a:r>
            <a:r>
              <a:rPr lang="es-ES_tradnl" altLang="en-US" dirty="0" err="1"/>
              <a:t>Edit</a:t>
            </a:r>
            <a:r>
              <a:rPr lang="es-ES_tradnl" altLang="en-US" dirty="0"/>
              <a:t> Master </a:t>
            </a:r>
            <a:r>
              <a:rPr lang="es-ES_tradnl" altLang="en-US" dirty="0" err="1"/>
              <a:t>Title</a:t>
            </a:r>
            <a:r>
              <a:rPr lang="es-ES_tradnl" altLang="en-US" dirty="0"/>
              <a:t> Style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1"/>
            <a:ext cx="12192000" cy="182563"/>
          </a:xfrm>
          <a:prstGeom prst="rect">
            <a:avLst/>
          </a:prstGeom>
          <a:solidFill>
            <a:srgbClr val="D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>
              <a:cs typeface="+mn-cs"/>
            </a:endParaRP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281518" y="695325"/>
            <a:ext cx="11722100" cy="0"/>
          </a:xfrm>
          <a:prstGeom prst="line">
            <a:avLst/>
          </a:prstGeom>
          <a:noFill/>
          <a:ln w="28575">
            <a:solidFill>
              <a:srgbClr val="96969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es-ES" sz="1800">
              <a:cs typeface="+mn-cs"/>
            </a:endParaRPr>
          </a:p>
        </p:txBody>
      </p:sp>
      <p:pic>
        <p:nvPicPr>
          <p:cNvPr id="1031" name="Picture 9" descr="LOGO IDIPAZ_PRESENTACIÓ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27652" y="6272213"/>
            <a:ext cx="1390649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007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2400" b="1">
          <a:solidFill>
            <a:srgbClr val="01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4400" b="1">
          <a:solidFill>
            <a:srgbClr val="010000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4400" b="1">
          <a:solidFill>
            <a:srgbClr val="010000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4400" b="1">
          <a:solidFill>
            <a:srgbClr val="010000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4400" b="1">
          <a:solidFill>
            <a:srgbClr val="010000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b="1">
          <a:solidFill>
            <a:srgbClr val="010000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b="1">
          <a:solidFill>
            <a:srgbClr val="010000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b="1">
          <a:solidFill>
            <a:srgbClr val="010000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b="1">
          <a:solidFill>
            <a:srgbClr val="010000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60000"/>
        </a:spcBef>
        <a:spcAft>
          <a:spcPct val="0"/>
        </a:spcAft>
        <a:buClr>
          <a:srgbClr val="00659C"/>
        </a:buClr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96850" algn="l" rtl="0" eaLnBrk="0" fontAlgn="base" hangingPunct="0">
        <a:lnSpc>
          <a:spcPct val="110000"/>
        </a:lnSpc>
        <a:spcBef>
          <a:spcPct val="60000"/>
        </a:spcBef>
        <a:spcAft>
          <a:spcPct val="0"/>
        </a:spcAft>
        <a:buClr>
          <a:schemeClr val="accent1"/>
        </a:buClr>
        <a:buSzPct val="100000"/>
        <a:buFont typeface="Wingdings" pitchFamily="2" charset="2"/>
        <a:buChar char="§"/>
        <a:defRPr sz="1400">
          <a:solidFill>
            <a:srgbClr val="4D4D4D"/>
          </a:solidFill>
          <a:latin typeface="+mj-lt"/>
        </a:defRPr>
      </a:lvl2pPr>
      <a:lvl3pPr marL="558800" indent="-195263" algn="l" rtl="0" eaLnBrk="0" fontAlgn="base" hangingPunct="0">
        <a:lnSpc>
          <a:spcPct val="110000"/>
        </a:lnSpc>
        <a:spcBef>
          <a:spcPct val="60000"/>
        </a:spcBef>
        <a:spcAft>
          <a:spcPct val="0"/>
        </a:spcAft>
        <a:buClr>
          <a:srgbClr val="DF0000"/>
        </a:buClr>
        <a:buFont typeface="Wingdings" pitchFamily="2" charset="2"/>
        <a:buChar char="§"/>
        <a:defRPr sz="1400">
          <a:solidFill>
            <a:srgbClr val="4D4D4D"/>
          </a:solidFill>
          <a:latin typeface="+mj-lt"/>
        </a:defRPr>
      </a:lvl3pPr>
      <a:lvl4pPr marL="728663" indent="-168275" algn="l" rtl="0" eaLnBrk="0" fontAlgn="base" hangingPunct="0">
        <a:lnSpc>
          <a:spcPct val="110000"/>
        </a:lnSpc>
        <a:spcBef>
          <a:spcPct val="60000"/>
        </a:spcBef>
        <a:spcAft>
          <a:spcPct val="0"/>
        </a:spcAft>
        <a:buClr>
          <a:srgbClr val="DF0000"/>
        </a:buClr>
        <a:buChar char="-"/>
        <a:defRPr sz="1400">
          <a:solidFill>
            <a:srgbClr val="4D4D4D"/>
          </a:solidFill>
          <a:latin typeface="+mj-lt"/>
        </a:defRPr>
      </a:lvl4pPr>
      <a:lvl5pPr marL="900113" indent="-169863" algn="l" rtl="0" eaLnBrk="0" fontAlgn="base" hangingPunct="0">
        <a:lnSpc>
          <a:spcPct val="110000"/>
        </a:lnSpc>
        <a:spcBef>
          <a:spcPct val="60000"/>
        </a:spcBef>
        <a:spcAft>
          <a:spcPct val="0"/>
        </a:spcAft>
        <a:buClr>
          <a:srgbClr val="DF0000"/>
        </a:buClr>
        <a:buChar char="-"/>
        <a:defRPr sz="1400">
          <a:solidFill>
            <a:srgbClr val="4D4D4D"/>
          </a:solidFill>
          <a:latin typeface="+mj-lt"/>
        </a:defRPr>
      </a:lvl5pPr>
      <a:lvl6pPr marL="1357313" indent="-169863" algn="l" rtl="0" fontAlgn="base">
        <a:lnSpc>
          <a:spcPct val="110000"/>
        </a:lnSpc>
        <a:spcBef>
          <a:spcPct val="60000"/>
        </a:spcBef>
        <a:spcAft>
          <a:spcPct val="0"/>
        </a:spcAft>
        <a:buClr>
          <a:srgbClr val="DF0000"/>
        </a:buClr>
        <a:buChar char="-"/>
        <a:defRPr sz="1400">
          <a:solidFill>
            <a:srgbClr val="4D4D4D"/>
          </a:solidFill>
          <a:latin typeface="+mj-lt"/>
        </a:defRPr>
      </a:lvl6pPr>
      <a:lvl7pPr marL="1814513" indent="-169863" algn="l" rtl="0" fontAlgn="base">
        <a:lnSpc>
          <a:spcPct val="110000"/>
        </a:lnSpc>
        <a:spcBef>
          <a:spcPct val="60000"/>
        </a:spcBef>
        <a:spcAft>
          <a:spcPct val="0"/>
        </a:spcAft>
        <a:buClr>
          <a:srgbClr val="DF0000"/>
        </a:buClr>
        <a:buChar char="-"/>
        <a:defRPr sz="1400">
          <a:solidFill>
            <a:srgbClr val="4D4D4D"/>
          </a:solidFill>
          <a:latin typeface="+mj-lt"/>
        </a:defRPr>
      </a:lvl7pPr>
      <a:lvl8pPr marL="2271713" indent="-169863" algn="l" rtl="0" fontAlgn="base">
        <a:lnSpc>
          <a:spcPct val="110000"/>
        </a:lnSpc>
        <a:spcBef>
          <a:spcPct val="60000"/>
        </a:spcBef>
        <a:spcAft>
          <a:spcPct val="0"/>
        </a:spcAft>
        <a:buClr>
          <a:srgbClr val="DF0000"/>
        </a:buClr>
        <a:buChar char="-"/>
        <a:defRPr sz="1400">
          <a:solidFill>
            <a:srgbClr val="4D4D4D"/>
          </a:solidFill>
          <a:latin typeface="+mj-lt"/>
        </a:defRPr>
      </a:lvl8pPr>
      <a:lvl9pPr marL="2728913" indent="-169863" algn="l" rtl="0" fontAlgn="base">
        <a:lnSpc>
          <a:spcPct val="110000"/>
        </a:lnSpc>
        <a:spcBef>
          <a:spcPct val="60000"/>
        </a:spcBef>
        <a:spcAft>
          <a:spcPct val="0"/>
        </a:spcAft>
        <a:buClr>
          <a:srgbClr val="DF0000"/>
        </a:buClr>
        <a:buChar char="-"/>
        <a:defRPr sz="1400">
          <a:solidFill>
            <a:srgbClr val="4D4D4D"/>
          </a:solidFill>
          <a:latin typeface="+mj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Programa Mentor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479893F-EC00-4224-AB91-60F88FC410E4}"/>
              </a:ext>
            </a:extLst>
          </p:cNvPr>
          <p:cNvSpPr txBox="1"/>
          <p:nvPr/>
        </p:nvSpPr>
        <p:spPr>
          <a:xfrm>
            <a:off x="5810250" y="5353050"/>
            <a:ext cx="5743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accent1"/>
                </a:solidFill>
              </a:rPr>
              <a:t>CICLO SEMINARIOS AES: CLAVES PREPARACIÓN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F656F7E-C524-4878-88C7-AEC047D4BB3B}"/>
              </a:ext>
            </a:extLst>
          </p:cNvPr>
          <p:cNvSpPr txBox="1"/>
          <p:nvPr/>
        </p:nvSpPr>
        <p:spPr>
          <a:xfrm>
            <a:off x="6096000" y="5907048"/>
            <a:ext cx="5457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DANIEL QUIJADA</a:t>
            </a:r>
          </a:p>
        </p:txBody>
      </p:sp>
    </p:spTree>
    <p:extLst>
      <p:ext uri="{BB962C8B-B14F-4D97-AF65-F5344CB8AC3E}">
        <p14:creationId xmlns:p14="http://schemas.microsoft.com/office/powerpoint/2010/main" val="1439323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/>
              <a:t>Contacto</a:t>
            </a:r>
          </a:p>
        </p:txBody>
      </p:sp>
      <p:sp>
        <p:nvSpPr>
          <p:cNvPr id="18435" name="3 CuadroTexto"/>
          <p:cNvSpPr txBox="1">
            <a:spLocks noChangeArrowheads="1"/>
          </p:cNvSpPr>
          <p:nvPr/>
        </p:nvSpPr>
        <p:spPr bwMode="auto">
          <a:xfrm>
            <a:off x="2261379" y="1705451"/>
            <a:ext cx="7669242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b="1" dirty="0">
                <a:solidFill>
                  <a:schemeClr val="accent1"/>
                </a:solidFill>
                <a:latin typeface="Calibri" pitchFamily="34" charset="0"/>
              </a:rPr>
              <a:t>Plataforma de Apoyo al Investigador Novel (PAIN) </a:t>
            </a:r>
            <a:r>
              <a:rPr lang="es-ES" sz="2400" b="1" dirty="0">
                <a:latin typeface="Calibri" pitchFamily="34" charset="0"/>
              </a:rPr>
              <a:t>Daniel Quijada</a:t>
            </a:r>
          </a:p>
          <a:p>
            <a:pPr>
              <a:lnSpc>
                <a:spcPct val="150000"/>
              </a:lnSpc>
            </a:pPr>
            <a:r>
              <a:rPr lang="es-ES" sz="2400" b="1" dirty="0">
                <a:latin typeface="Calibri" pitchFamily="34" charset="0"/>
              </a:rPr>
              <a:t>Edificio </a:t>
            </a:r>
            <a:r>
              <a:rPr lang="es-ES" sz="2400" b="1" dirty="0" err="1">
                <a:latin typeface="Calibri" pitchFamily="34" charset="0"/>
              </a:rPr>
              <a:t>IdiPAZ</a:t>
            </a:r>
            <a:r>
              <a:rPr lang="es-ES" sz="2400" b="1" dirty="0">
                <a:latin typeface="Calibri" pitchFamily="34" charset="0"/>
              </a:rPr>
              <a:t>, planta baja</a:t>
            </a:r>
          </a:p>
          <a:p>
            <a:pPr>
              <a:lnSpc>
                <a:spcPct val="150000"/>
              </a:lnSpc>
            </a:pPr>
            <a:r>
              <a:rPr lang="es-ES" sz="2400" b="1" dirty="0">
                <a:latin typeface="Calibri" pitchFamily="34" charset="0"/>
              </a:rPr>
              <a:t>Teléfonos: 441740</a:t>
            </a:r>
            <a:endParaRPr lang="es-ES" sz="2000" b="1" dirty="0">
              <a:latin typeface="Calibri" pitchFamily="34" charset="0"/>
            </a:endParaRPr>
          </a:p>
          <a:p>
            <a:r>
              <a:rPr lang="es-ES" sz="2400" b="1" dirty="0">
                <a:solidFill>
                  <a:srgbClr val="4F81BD"/>
                </a:solidFill>
                <a:latin typeface="Calibri" pitchFamily="34" charset="0"/>
              </a:rPr>
              <a:t>mentor@idipaz.es</a:t>
            </a:r>
          </a:p>
          <a:p>
            <a:endParaRPr lang="es-ES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158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Calendario Seminarios AES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7940855"/>
              </p:ext>
            </p:extLst>
          </p:nvPr>
        </p:nvGraphicFramePr>
        <p:xfrm>
          <a:off x="1567249" y="1223334"/>
          <a:ext cx="9057502" cy="4411332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3761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0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5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4022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effectLst/>
                        </a:rPr>
                        <a:t>TEMA</a:t>
                      </a:r>
                      <a:endParaRPr lang="es-ES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effectLst/>
                        </a:rPr>
                        <a:t>FECHA</a:t>
                      </a:r>
                      <a:endParaRPr lang="es-ES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effectLst/>
                        </a:rPr>
                        <a:t>PONENTE</a:t>
                      </a:r>
                      <a:endParaRPr lang="es-ES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CLAVES PREPARACIÓN PROYECTO FIS.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EVALUACIÓN PROYECTOS. 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13/10/2022</a:t>
                      </a:r>
                      <a:endParaRPr lang="es-ES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180"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Daniel Quijada</a:t>
                      </a:r>
                      <a:endParaRPr lang="es-ES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PLANIFICACIÓN METODOLÓGICA PARA PROYECTOS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27/10/2022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180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Alberto Borobia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CÓMO PREPARAR UN BUEN PRESUPUESTO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10/11/2022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180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Silvia Arce y Raquel Carmona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5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CVN E IDENTIFICADOR ORCID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24/11/2022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180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Raúl Román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5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INTERÉS ESTRATÉGICO DEL PROYECTO.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PLAN DE DIFUSIÓN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01/12/2022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180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Daniel Quijada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5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PLAN DE GESTIÓN DE DATOS CIENTÍFICOS. PROTECCIÓN DE DATOS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12/01/2023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180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Daniel Quijada, Estela Sánchez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5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NOVEDADES CONVOCATORIA AES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Enero 2023</a:t>
                      </a:r>
                      <a:endParaRPr lang="es-ES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180"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Mercedes Ruiz, Daniel Quijada</a:t>
                      </a:r>
                      <a:endParaRPr lang="es-ES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Flecha derecha 2"/>
          <p:cNvSpPr/>
          <p:nvPr/>
        </p:nvSpPr>
        <p:spPr>
          <a:xfrm>
            <a:off x="411892" y="15239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2495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Ciclo Convocatoria AES</a:t>
            </a:r>
          </a:p>
        </p:txBody>
      </p:sp>
      <p:graphicFrame>
        <p:nvGraphicFramePr>
          <p:cNvPr id="11" name="Marcador de contenido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0607374"/>
              </p:ext>
            </p:extLst>
          </p:nvPr>
        </p:nvGraphicFramePr>
        <p:xfrm>
          <a:off x="730250" y="1166813"/>
          <a:ext cx="10731500" cy="4422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Proceso 4">
            <a:extLst>
              <a:ext uri="{FF2B5EF4-FFF2-40B4-BE49-F238E27FC236}">
                <a16:creationId xmlns:a16="http://schemas.microsoft.com/office/drawing/2014/main" id="{F4F3CD14-D50A-EDED-C67C-90B2272E0D19}"/>
              </a:ext>
            </a:extLst>
          </p:cNvPr>
          <p:cNvSpPr/>
          <p:nvPr/>
        </p:nvSpPr>
        <p:spPr>
          <a:xfrm>
            <a:off x="9336833" y="998412"/>
            <a:ext cx="1619168" cy="540000"/>
          </a:xfrm>
          <a:prstGeom prst="flowChartProcess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rgbClr val="C40000"/>
                </a:solidFill>
                <a:latin typeface="+mj-lt"/>
              </a:rPr>
              <a:t>INICIO DE AÑO</a:t>
            </a:r>
          </a:p>
        </p:txBody>
      </p:sp>
      <p:sp>
        <p:nvSpPr>
          <p:cNvPr id="19" name="Proceso 4">
            <a:extLst>
              <a:ext uri="{FF2B5EF4-FFF2-40B4-BE49-F238E27FC236}">
                <a16:creationId xmlns:a16="http://schemas.microsoft.com/office/drawing/2014/main" id="{2DE7B232-0099-8AC4-E3D6-5FDB555CEE97}"/>
              </a:ext>
            </a:extLst>
          </p:cNvPr>
          <p:cNvSpPr/>
          <p:nvPr/>
        </p:nvSpPr>
        <p:spPr>
          <a:xfrm>
            <a:off x="9336833" y="3159000"/>
            <a:ext cx="1619168" cy="540000"/>
          </a:xfrm>
          <a:prstGeom prst="flowChartProcess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rgbClr val="C40000"/>
                </a:solidFill>
                <a:latin typeface="+mj-lt"/>
              </a:rPr>
              <a:t>FEBRERO</a:t>
            </a:r>
          </a:p>
        </p:txBody>
      </p:sp>
      <p:sp>
        <p:nvSpPr>
          <p:cNvPr id="20" name="Proceso 4">
            <a:extLst>
              <a:ext uri="{FF2B5EF4-FFF2-40B4-BE49-F238E27FC236}">
                <a16:creationId xmlns:a16="http://schemas.microsoft.com/office/drawing/2014/main" id="{A53B0FFA-A301-FF0C-7A61-4829222B6F3E}"/>
              </a:ext>
            </a:extLst>
          </p:cNvPr>
          <p:cNvSpPr/>
          <p:nvPr/>
        </p:nvSpPr>
        <p:spPr>
          <a:xfrm>
            <a:off x="9336833" y="5319588"/>
            <a:ext cx="1619168" cy="540000"/>
          </a:xfrm>
          <a:prstGeom prst="flowChartProcess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rgbClr val="C40000"/>
                </a:solidFill>
                <a:latin typeface="+mj-lt"/>
              </a:rPr>
              <a:t>PRIMAVERA</a:t>
            </a:r>
          </a:p>
        </p:txBody>
      </p:sp>
      <p:sp>
        <p:nvSpPr>
          <p:cNvPr id="21" name="Proceso 4">
            <a:extLst>
              <a:ext uri="{FF2B5EF4-FFF2-40B4-BE49-F238E27FC236}">
                <a16:creationId xmlns:a16="http://schemas.microsoft.com/office/drawing/2014/main" id="{110541E5-B8C8-4EAD-D2BF-B2908D0AF42D}"/>
              </a:ext>
            </a:extLst>
          </p:cNvPr>
          <p:cNvSpPr/>
          <p:nvPr/>
        </p:nvSpPr>
        <p:spPr>
          <a:xfrm>
            <a:off x="1236001" y="998412"/>
            <a:ext cx="1619168" cy="540000"/>
          </a:xfrm>
          <a:prstGeom prst="flowChartProcess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rgbClr val="C40000"/>
                </a:solidFill>
                <a:latin typeface="+mj-lt"/>
              </a:rPr>
              <a:t>NOV - DIC</a:t>
            </a:r>
          </a:p>
        </p:txBody>
      </p:sp>
      <p:sp>
        <p:nvSpPr>
          <p:cNvPr id="22" name="Proceso 4">
            <a:extLst>
              <a:ext uri="{FF2B5EF4-FFF2-40B4-BE49-F238E27FC236}">
                <a16:creationId xmlns:a16="http://schemas.microsoft.com/office/drawing/2014/main" id="{118066B1-2696-C002-F40C-B6B771738DE2}"/>
              </a:ext>
            </a:extLst>
          </p:cNvPr>
          <p:cNvSpPr/>
          <p:nvPr/>
        </p:nvSpPr>
        <p:spPr>
          <a:xfrm>
            <a:off x="1236001" y="3159000"/>
            <a:ext cx="1619168" cy="540000"/>
          </a:xfrm>
          <a:prstGeom prst="flowChartProcess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rgbClr val="C40000"/>
                </a:solidFill>
                <a:latin typeface="+mj-lt"/>
              </a:rPr>
              <a:t>10 DÍAS</a:t>
            </a:r>
          </a:p>
        </p:txBody>
      </p:sp>
      <p:sp>
        <p:nvSpPr>
          <p:cNvPr id="23" name="Proceso 4">
            <a:extLst>
              <a:ext uri="{FF2B5EF4-FFF2-40B4-BE49-F238E27FC236}">
                <a16:creationId xmlns:a16="http://schemas.microsoft.com/office/drawing/2014/main" id="{891DE48D-BDB1-8E8A-58B9-8C9D5FB9C773}"/>
              </a:ext>
            </a:extLst>
          </p:cNvPr>
          <p:cNvSpPr/>
          <p:nvPr/>
        </p:nvSpPr>
        <p:spPr>
          <a:xfrm>
            <a:off x="1236001" y="5319588"/>
            <a:ext cx="1619168" cy="540000"/>
          </a:xfrm>
          <a:prstGeom prst="flowChartProcess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rgbClr val="C40000"/>
                </a:solidFill>
                <a:latin typeface="+mj-lt"/>
              </a:rPr>
              <a:t>VERANO</a:t>
            </a:r>
          </a:p>
        </p:txBody>
      </p: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8F80F010-7D2F-26D8-073B-87B36986F96F}"/>
              </a:ext>
            </a:extLst>
          </p:cNvPr>
          <p:cNvCxnSpPr>
            <a:stCxn id="21" idx="3"/>
          </p:cNvCxnSpPr>
          <p:nvPr/>
        </p:nvCxnSpPr>
        <p:spPr>
          <a:xfrm>
            <a:off x="2855169" y="1268412"/>
            <a:ext cx="2145456" cy="3889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473DB750-2C9B-C7C4-E3E6-D8D946531795}"/>
              </a:ext>
            </a:extLst>
          </p:cNvPr>
          <p:cNvCxnSpPr>
            <a:cxnSpLocks/>
          </p:cNvCxnSpPr>
          <p:nvPr/>
        </p:nvCxnSpPr>
        <p:spPr>
          <a:xfrm>
            <a:off x="2855169" y="3429000"/>
            <a:ext cx="122153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13B90BAF-E791-1477-3A4C-68DF047E4F83}"/>
              </a:ext>
            </a:extLst>
          </p:cNvPr>
          <p:cNvCxnSpPr>
            <a:stCxn id="23" idx="3"/>
          </p:cNvCxnSpPr>
          <p:nvPr/>
        </p:nvCxnSpPr>
        <p:spPr>
          <a:xfrm flipV="1">
            <a:off x="2855169" y="5143500"/>
            <a:ext cx="2145456" cy="4460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5A608365-C3E1-1787-2AB9-358BD4DE06B1}"/>
              </a:ext>
            </a:extLst>
          </p:cNvPr>
          <p:cNvCxnSpPr>
            <a:stCxn id="18" idx="1"/>
          </p:cNvCxnSpPr>
          <p:nvPr/>
        </p:nvCxnSpPr>
        <p:spPr>
          <a:xfrm flipH="1">
            <a:off x="7191375" y="1268412"/>
            <a:ext cx="2145458" cy="38893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3EB32D44-BA18-843A-9E6C-D519DD471382}"/>
              </a:ext>
            </a:extLst>
          </p:cNvPr>
          <p:cNvCxnSpPr/>
          <p:nvPr/>
        </p:nvCxnSpPr>
        <p:spPr>
          <a:xfrm flipH="1">
            <a:off x="8086725" y="3429000"/>
            <a:ext cx="12501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7D5AD4D1-3D42-8AA3-9847-7A15B8512427}"/>
              </a:ext>
            </a:extLst>
          </p:cNvPr>
          <p:cNvCxnSpPr>
            <a:stCxn id="20" idx="1"/>
          </p:cNvCxnSpPr>
          <p:nvPr/>
        </p:nvCxnSpPr>
        <p:spPr>
          <a:xfrm flipH="1" flipV="1">
            <a:off x="7191375" y="5085532"/>
            <a:ext cx="2145458" cy="5040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309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Características Proyectos FIS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0251" y="1167492"/>
            <a:ext cx="10731500" cy="5167993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s-ES" sz="1800" dirty="0"/>
              <a:t>Investigación No Orientada.</a:t>
            </a:r>
          </a:p>
          <a:p>
            <a:pPr lvl="1">
              <a:lnSpc>
                <a:spcPct val="150000"/>
              </a:lnSpc>
            </a:pPr>
            <a:r>
              <a:rPr lang="es-ES" sz="1800" dirty="0"/>
              <a:t>Sin límites:</a:t>
            </a:r>
          </a:p>
          <a:p>
            <a:pPr lvl="2">
              <a:lnSpc>
                <a:spcPct val="100000"/>
              </a:lnSpc>
            </a:pPr>
            <a:r>
              <a:rPr lang="es-ES" sz="1600" dirty="0"/>
              <a:t>Número de solicitudes a presentar desde </a:t>
            </a:r>
            <a:r>
              <a:rPr lang="es-ES" sz="1600" dirty="0" err="1"/>
              <a:t>IdiPAZ</a:t>
            </a:r>
            <a:r>
              <a:rPr lang="es-ES" sz="1600" dirty="0"/>
              <a:t>.</a:t>
            </a:r>
          </a:p>
          <a:p>
            <a:pPr lvl="2">
              <a:lnSpc>
                <a:spcPct val="100000"/>
              </a:lnSpc>
            </a:pPr>
            <a:r>
              <a:rPr lang="es-ES" sz="1600" dirty="0"/>
              <a:t>Presupuesto.</a:t>
            </a:r>
          </a:p>
          <a:p>
            <a:pPr lvl="2">
              <a:lnSpc>
                <a:spcPct val="100000"/>
              </a:lnSpc>
            </a:pPr>
            <a:r>
              <a:rPr lang="es-ES" sz="1600" dirty="0"/>
              <a:t>Composición equipos (miembros internacionales hasta 25% del total).</a:t>
            </a:r>
          </a:p>
          <a:p>
            <a:pPr lvl="1">
              <a:lnSpc>
                <a:spcPct val="150000"/>
              </a:lnSpc>
            </a:pPr>
            <a:r>
              <a:rPr lang="es-ES" sz="1800" dirty="0"/>
              <a:t>Proyectos a 3 años. Comienzan el 1 de enero del año siguiente.</a:t>
            </a:r>
          </a:p>
          <a:p>
            <a:pPr lvl="1">
              <a:lnSpc>
                <a:spcPct val="150000"/>
              </a:lnSpc>
            </a:pPr>
            <a:r>
              <a:rPr lang="es-ES" sz="1800" dirty="0"/>
              <a:t>Modalidades de proyecto:</a:t>
            </a:r>
          </a:p>
          <a:p>
            <a:pPr lvl="2">
              <a:lnSpc>
                <a:spcPct val="100000"/>
              </a:lnSpc>
            </a:pPr>
            <a:r>
              <a:rPr lang="es-ES" sz="1600" dirty="0" err="1"/>
              <a:t>Unicéntrico</a:t>
            </a:r>
            <a:r>
              <a:rPr lang="es-ES" sz="1600" dirty="0"/>
              <a:t>: todo el proyecto se realiza en un único centro, aunque haya colaboradores de otro centro.</a:t>
            </a:r>
          </a:p>
          <a:p>
            <a:pPr lvl="2">
              <a:lnSpc>
                <a:spcPct val="100000"/>
              </a:lnSpc>
            </a:pPr>
            <a:r>
              <a:rPr lang="es-ES" sz="1600" dirty="0"/>
              <a:t>Multicéntrico: el proyecto se realiza en varios centros, bajo un mismo protocolo.</a:t>
            </a:r>
          </a:p>
          <a:p>
            <a:pPr lvl="2">
              <a:lnSpc>
                <a:spcPct val="100000"/>
              </a:lnSpc>
            </a:pPr>
            <a:r>
              <a:rPr lang="es-ES" sz="1600" dirty="0"/>
              <a:t>Coordinado: cada centro realiza una parte del proyecto.</a:t>
            </a:r>
          </a:p>
        </p:txBody>
      </p:sp>
    </p:spTree>
    <p:extLst>
      <p:ext uri="{BB962C8B-B14F-4D97-AF65-F5344CB8AC3E}">
        <p14:creationId xmlns:p14="http://schemas.microsoft.com/office/powerpoint/2010/main" val="910577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Áreas Evaluación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es-ES" sz="1800" dirty="0"/>
              <a:t>Cáncer.</a:t>
            </a:r>
          </a:p>
          <a:p>
            <a:pPr lvl="1">
              <a:lnSpc>
                <a:spcPct val="150000"/>
              </a:lnSpc>
            </a:pPr>
            <a:r>
              <a:rPr lang="es-ES" sz="1800" dirty="0"/>
              <a:t>Enfermedades Cardiovasculares.</a:t>
            </a:r>
          </a:p>
          <a:p>
            <a:pPr lvl="1">
              <a:lnSpc>
                <a:spcPct val="150000"/>
              </a:lnSpc>
            </a:pPr>
            <a:r>
              <a:rPr lang="es-ES" sz="1800" dirty="0"/>
              <a:t>Enfermedades Neurológicas y Mentales.</a:t>
            </a:r>
          </a:p>
          <a:p>
            <a:pPr lvl="1">
              <a:lnSpc>
                <a:spcPct val="150000"/>
              </a:lnSpc>
            </a:pPr>
            <a:r>
              <a:rPr lang="es-ES" sz="1800" dirty="0"/>
              <a:t>Enfermedades Infecciosas y Sida.</a:t>
            </a:r>
          </a:p>
          <a:p>
            <a:pPr lvl="1">
              <a:lnSpc>
                <a:spcPct val="150000"/>
              </a:lnSpc>
            </a:pPr>
            <a:r>
              <a:rPr lang="es-ES" sz="1800" dirty="0"/>
              <a:t>Epidemiología, Salud Pública y Ocupacional / Servicios de Salud, Tecnologías Sanitarias y Telemedicina.</a:t>
            </a:r>
          </a:p>
          <a:p>
            <a:pPr lvl="1">
              <a:lnSpc>
                <a:spcPct val="150000"/>
              </a:lnSpc>
            </a:pPr>
            <a:r>
              <a:rPr lang="es-ES" sz="1800" dirty="0"/>
              <a:t>Pediatría, Medicina Perinatal, Anomalías Congénitas y del Metabolismo.</a:t>
            </a:r>
          </a:p>
          <a:p>
            <a:pPr lvl="1">
              <a:lnSpc>
                <a:spcPct val="150000"/>
              </a:lnSpc>
            </a:pPr>
            <a:r>
              <a:rPr lang="es-ES" sz="1800" dirty="0"/>
              <a:t>Enfermedades Crónicas, Inflamatorias, Nefrológicas y Respiratorias.</a:t>
            </a:r>
          </a:p>
          <a:p>
            <a:pPr lvl="1">
              <a:lnSpc>
                <a:spcPct val="150000"/>
              </a:lnSpc>
            </a:pPr>
            <a:r>
              <a:rPr lang="es-ES" sz="1800" dirty="0"/>
              <a:t>Enfermedades Endocrinas, Digestivas y Cirugía.</a:t>
            </a:r>
          </a:p>
          <a:p>
            <a:pPr lvl="1"/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2890668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0F701BD-86E0-F7D9-4679-CBC8373B4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260649"/>
            <a:ext cx="11057467" cy="504056"/>
          </a:xfrm>
        </p:spPr>
        <p:txBody>
          <a:bodyPr/>
          <a:lstStyle/>
          <a:p>
            <a:r>
              <a:rPr lang="en-US" dirty="0"/>
              <a:t>Portal FIS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1B5D517-979B-C608-036A-B6B2948E9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5531" y="900255"/>
            <a:ext cx="6880938" cy="5057490"/>
          </a:xfrm>
          <a:noFill/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F70FDD4-22BF-B3C3-B86D-9056DA40D3A9}"/>
              </a:ext>
            </a:extLst>
          </p:cNvPr>
          <p:cNvSpPr txBox="1"/>
          <p:nvPr/>
        </p:nvSpPr>
        <p:spPr>
          <a:xfrm>
            <a:off x="277467" y="6258797"/>
            <a:ext cx="4283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https://portalfis.isciii.es/es/Paginas/inicio.aspx</a:t>
            </a:r>
          </a:p>
        </p:txBody>
      </p:sp>
    </p:spTree>
    <p:extLst>
      <p:ext uri="{BB962C8B-B14F-4D97-AF65-F5344CB8AC3E}">
        <p14:creationId xmlns:p14="http://schemas.microsoft.com/office/powerpoint/2010/main" val="3163649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CCCF07-1FA7-1047-5F13-D3E3182DD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Evaluación FIS</a:t>
            </a:r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C3AECDF3-539B-4A7B-586D-6FA212B4809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30250" y="1166813"/>
          <a:ext cx="10731500" cy="442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7200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Errores Frecuentes Generales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es-ES" sz="1800" dirty="0"/>
              <a:t>Redacción del proyecto de manera enciclopédica.</a:t>
            </a:r>
          </a:p>
          <a:p>
            <a:pPr lvl="1">
              <a:lnSpc>
                <a:spcPct val="150000"/>
              </a:lnSpc>
            </a:pPr>
            <a:r>
              <a:rPr lang="es-ES" sz="1800" dirty="0"/>
              <a:t>No pensar en distintos tipos de perfiles de evaluador (investigador básico, traslacional, clínico, etc.)</a:t>
            </a:r>
          </a:p>
          <a:p>
            <a:pPr lvl="1">
              <a:lnSpc>
                <a:spcPct val="150000"/>
              </a:lnSpc>
            </a:pPr>
            <a:r>
              <a:rPr lang="es-ES" sz="1800" dirty="0"/>
              <a:t>Empezar a preparar el proyecto cuando salga la convocatoria.</a:t>
            </a:r>
          </a:p>
          <a:p>
            <a:pPr lvl="1">
              <a:lnSpc>
                <a:spcPct val="150000"/>
              </a:lnSpc>
            </a:pPr>
            <a:r>
              <a:rPr lang="es-ES" sz="1800" dirty="0"/>
              <a:t>No observar las novedades que incorpora la memoria cada año.</a:t>
            </a:r>
          </a:p>
          <a:p>
            <a:pPr lvl="1">
              <a:lnSpc>
                <a:spcPct val="150000"/>
              </a:lnSpc>
            </a:pPr>
            <a:r>
              <a:rPr lang="es-ES" sz="1800" dirty="0"/>
              <a:t>No plantear una pregunta de investigación (hipótesis) de manera novedosa, relevante y factible.</a:t>
            </a:r>
          </a:p>
          <a:p>
            <a:pPr lvl="1">
              <a:lnSpc>
                <a:spcPct val="150000"/>
              </a:lnSpc>
            </a:pPr>
            <a:r>
              <a:rPr lang="es-ES" sz="1800" dirty="0"/>
              <a:t>Presentar un proyecto muy ambicioso y/o rompedor sin objetivos factibles y seguros.</a:t>
            </a:r>
          </a:p>
          <a:p>
            <a:pPr lvl="1">
              <a:lnSpc>
                <a:spcPct val="150000"/>
              </a:lnSpc>
            </a:pPr>
            <a:r>
              <a:rPr lang="es-ES" sz="1800" dirty="0"/>
              <a:t>No tener en cuenta el impacto, el marco estratégico y el carácter traslacional del proyecto.</a:t>
            </a:r>
          </a:p>
          <a:p>
            <a:pPr lvl="1">
              <a:lnSpc>
                <a:spcPct val="150000"/>
              </a:lnSpc>
            </a:pPr>
            <a:r>
              <a:rPr lang="es-ES" sz="1800" dirty="0"/>
              <a:t>Elaborar un cronograma no acorde al equipo y a los objetivos (lo que lo vuelve no factible).</a:t>
            </a:r>
          </a:p>
          <a:p>
            <a:pPr lvl="1">
              <a:lnSpc>
                <a:spcPct val="150000"/>
              </a:lnSpc>
            </a:pPr>
            <a:r>
              <a:rPr lang="es-ES" sz="1800" dirty="0"/>
              <a:t>No incluir un diagrama del proyecto en la última página (una imagen revaloriza todo el proyecto).</a:t>
            </a:r>
          </a:p>
          <a:p>
            <a:pPr lvl="1"/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925493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Errores Frecuentes en el Equipo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es-ES" sz="1800" dirty="0"/>
              <a:t>Cada miembro de equipo puede estar hasta en 3 proyectos (entre concedidos de años anteriores y solicitados). El IP / </a:t>
            </a:r>
            <a:r>
              <a:rPr lang="es-ES" sz="1800" dirty="0" err="1"/>
              <a:t>CoIP</a:t>
            </a:r>
            <a:r>
              <a:rPr lang="es-ES" sz="1800" dirty="0"/>
              <a:t> sólo en uno.</a:t>
            </a:r>
          </a:p>
          <a:p>
            <a:pPr lvl="1">
              <a:lnSpc>
                <a:spcPct val="150000"/>
              </a:lnSpc>
            </a:pPr>
            <a:r>
              <a:rPr lang="es-ES" sz="1800" dirty="0"/>
              <a:t>No aportar todos los CVA del equipo (la evaluación técnica es simultánea a la administrativa).</a:t>
            </a:r>
          </a:p>
          <a:p>
            <a:pPr lvl="1">
              <a:lnSpc>
                <a:spcPct val="150000"/>
              </a:lnSpc>
            </a:pPr>
            <a:r>
              <a:rPr lang="es-ES" sz="1800" dirty="0"/>
              <a:t>Nombrar a investigadores como participantes en el proyecto, pero que no figuran en el equipo.</a:t>
            </a:r>
          </a:p>
          <a:p>
            <a:pPr lvl="1">
              <a:lnSpc>
                <a:spcPct val="150000"/>
              </a:lnSpc>
            </a:pPr>
            <a:r>
              <a:rPr lang="es-ES" sz="1800" dirty="0"/>
              <a:t>No contar en el equipo con todos los perfiles necesarios para desarrollar la metodología (equipos multidisciplinares).</a:t>
            </a:r>
          </a:p>
          <a:p>
            <a:pPr lvl="1">
              <a:lnSpc>
                <a:spcPct val="150000"/>
              </a:lnSpc>
            </a:pPr>
            <a:r>
              <a:rPr lang="es-ES" sz="1800" dirty="0"/>
              <a:t>Dejar secciones en blanco (excepto aquellas específicas de algunas modalidades de proyecto).</a:t>
            </a:r>
          </a:p>
          <a:p>
            <a:pPr lvl="1">
              <a:lnSpc>
                <a:spcPct val="150000"/>
              </a:lnSpc>
            </a:pPr>
            <a:r>
              <a:rPr lang="es-ES" sz="1800" dirty="0"/>
              <a:t>Las incompatibilidades afectan a todos los candidatos que presentan proyecto. No pueden usarse como “excusa”.</a:t>
            </a:r>
          </a:p>
        </p:txBody>
      </p:sp>
    </p:spTree>
    <p:extLst>
      <p:ext uri="{BB962C8B-B14F-4D97-AF65-F5344CB8AC3E}">
        <p14:creationId xmlns:p14="http://schemas.microsoft.com/office/powerpoint/2010/main" val="208613779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ción UCES">
  <a:themeElements>
    <a:clrScheme name="">
      <a:dk1>
        <a:srgbClr val="4D4D4D"/>
      </a:dk1>
      <a:lt1>
        <a:srgbClr val="FFFFFF"/>
      </a:lt1>
      <a:dk2>
        <a:srgbClr val="000000"/>
      </a:dk2>
      <a:lt2>
        <a:srgbClr val="4D4D4D"/>
      </a:lt2>
      <a:accent1>
        <a:srgbClr val="A50021"/>
      </a:accent1>
      <a:accent2>
        <a:srgbClr val="FF7C80"/>
      </a:accent2>
      <a:accent3>
        <a:srgbClr val="FFFFFF"/>
      </a:accent3>
      <a:accent4>
        <a:srgbClr val="404040"/>
      </a:accent4>
      <a:accent5>
        <a:srgbClr val="CFAAAB"/>
      </a:accent5>
      <a:accent6>
        <a:srgbClr val="E77073"/>
      </a:accent6>
      <a:hlink>
        <a:srgbClr val="DDDDDD"/>
      </a:hlink>
      <a:folHlink>
        <a:srgbClr val="5F5F5F"/>
      </a:folHlink>
    </a:clrScheme>
    <a:fontScheme name="Presentación UCES">
      <a:majorFont>
        <a:latin typeface="Gill Sans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ción U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UC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UC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UC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UC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UC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UC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UCES 8">
        <a:dk1>
          <a:srgbClr val="4D4D4D"/>
        </a:dk1>
        <a:lt1>
          <a:srgbClr val="FFFFFF"/>
        </a:lt1>
        <a:dk2>
          <a:srgbClr val="000000"/>
        </a:dk2>
        <a:lt2>
          <a:srgbClr val="4D4D4D"/>
        </a:lt2>
        <a:accent1>
          <a:srgbClr val="CC0000"/>
        </a:accent1>
        <a:accent2>
          <a:srgbClr val="FF7C80"/>
        </a:accent2>
        <a:accent3>
          <a:srgbClr val="FFFFFF"/>
        </a:accent3>
        <a:accent4>
          <a:srgbClr val="404040"/>
        </a:accent4>
        <a:accent5>
          <a:srgbClr val="E2AAAA"/>
        </a:accent5>
        <a:accent6>
          <a:srgbClr val="E77073"/>
        </a:accent6>
        <a:hlink>
          <a:srgbClr val="DDDDDD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574</Words>
  <Application>Microsoft Office PowerPoint</Application>
  <PresentationFormat>Panorámica</PresentationFormat>
  <Paragraphs>89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Calibri</vt:lpstr>
      <vt:lpstr>Courier New</vt:lpstr>
      <vt:lpstr>Gill Sans MT</vt:lpstr>
      <vt:lpstr>Times New Roman</vt:lpstr>
      <vt:lpstr>Wingdings</vt:lpstr>
      <vt:lpstr>Presentación UCES</vt:lpstr>
      <vt:lpstr>Programa Mentor</vt:lpstr>
      <vt:lpstr>Calendario Seminarios AES</vt:lpstr>
      <vt:lpstr>Ciclo Convocatoria AES</vt:lpstr>
      <vt:lpstr>Características Proyectos FIS</vt:lpstr>
      <vt:lpstr>Áreas Evaluación</vt:lpstr>
      <vt:lpstr>Portal FIS</vt:lpstr>
      <vt:lpstr>Evaluación FIS</vt:lpstr>
      <vt:lpstr>Errores Frecuentes Generales</vt:lpstr>
      <vt:lpstr>Errores Frecuentes en el Equipo</vt:lpstr>
      <vt:lpstr>Contacto</vt:lpstr>
    </vt:vector>
  </TitlesOfParts>
  <Company>Comunidad de Madrid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Seminarios AES 2022 Introduccion</dc:title>
  <dc:creator>Quijada Alcon.Daniel</dc:creator>
  <cp:lastModifiedBy>Daniel Q A</cp:lastModifiedBy>
  <cp:revision>51</cp:revision>
  <cp:lastPrinted>2021-09-14T15:19:29Z</cp:lastPrinted>
  <dcterms:created xsi:type="dcterms:W3CDTF">2021-07-15T10:05:25Z</dcterms:created>
  <dcterms:modified xsi:type="dcterms:W3CDTF">2022-10-12T23:25:50Z</dcterms:modified>
</cp:coreProperties>
</file>